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99" r:id="rId2"/>
    <p:sldId id="301" r:id="rId3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BB59"/>
    <a:srgbClr val="3968BD"/>
    <a:srgbClr val="3C6ABE"/>
    <a:srgbClr val="335CA7"/>
    <a:srgbClr val="3D6DC3"/>
    <a:srgbClr val="D9E2F7"/>
    <a:srgbClr val="FEDEC6"/>
    <a:srgbClr val="FEE9DA"/>
    <a:srgbClr val="4D4D4D"/>
    <a:srgbClr val="FED1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890" autoAdjust="0"/>
  </p:normalViewPr>
  <p:slideViewPr>
    <p:cSldViewPr snapToGrid="0">
      <p:cViewPr varScale="1">
        <p:scale>
          <a:sx n="67" d="100"/>
          <a:sy n="67" d="100"/>
        </p:scale>
        <p:origin x="83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5CB36-700C-40A3-A1E8-62E76CF22174}" type="datetimeFigureOut">
              <a:rPr lang="ru-RU" smtClean="0"/>
              <a:t>24.02.2016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7E591-54C4-46AD-B9DE-DAB333706A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125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2CF1E-463A-4F2D-8FB6-24003BE152B0}" type="datetime1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51FE4-487F-4528-A6C9-38C89DE2B26C}" type="datetime1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6042E-1917-4884-A0D9-07309A82E91E}" type="datetime1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5EA6B-14B0-409E-B5EF-445B41886492}" type="datetime1">
              <a:rPr lang="ru-RU" smtClean="0"/>
              <a:t>24.02.2016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56C59-E1D0-4ADA-95AA-12A97ADCFDB9}" type="datetime1">
              <a:rPr lang="ru-RU" smtClean="0"/>
              <a:t>24.02.2016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50325-5333-4E54-8DBF-C6D450B979EB}" type="datetime1">
              <a:rPr lang="ru-RU" smtClean="0"/>
              <a:t>24.02.2016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0C705-8841-48DD-A581-F38498FDEDDF}" type="datetime1">
              <a:rPr lang="ru-RU" smtClean="0"/>
              <a:t>24.02.2016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EC74F-F150-4D74-A275-81269E952E0A}" type="datetime1">
              <a:rPr lang="ru-RU" smtClean="0"/>
              <a:t>24.02.2016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847E9-1CD7-4441-8E51-749AF1B907E5}" type="datetime1">
              <a:rPr lang="ru-RU" smtClean="0"/>
              <a:t>24.02.2016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4705B-2483-40E9-B1F1-7E53C530543B}" type="datetime1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B2BC3-E195-480F-8CDD-27BE0DAF3077}" type="datetime1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17401C-968A-405B-9210-46D933879D64}" type="datetime1">
              <a:rPr lang="ru-RU" smtClean="0"/>
              <a:t>24.02.2016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921" y="457200"/>
            <a:ext cx="8133954" cy="98583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ИДЕНТИФИКАТОРА СОПРОВОЖДАЕМОГО ГОСУДАРСТВЕННОГО КОНТРАКТА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1495" y="1556389"/>
            <a:ext cx="9697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ХХХХХХХХХХХХХХХХХХХ            Х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1051" y="2424829"/>
            <a:ext cx="69724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разрядам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уникального номера реестровой записи  реестра контрактов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dirty="0">
                <a:solidFill>
                  <a:schemeClr val="dk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– 27 разрядам уникального номера реестровой записи реестра контрактов, содержащего сведения, составляющие государственную тайну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687537"/>
              </p:ext>
            </p:extLst>
          </p:nvPr>
        </p:nvGraphicFramePr>
        <p:xfrm>
          <a:off x="625770" y="4240711"/>
          <a:ext cx="11293329" cy="20284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9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59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59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47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471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904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6806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6806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52911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2099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10362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7846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74159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74158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6352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542261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425302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489098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467832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1796904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352936">
                <a:tc gridSpan="2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идентификатора государственного контракта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96790">
                <a:tc gridSpan="19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 1 – 19 разрядам уникального номера реестровой записи  реестра контрактов</a:t>
                      </a:r>
                      <a:r>
                        <a:rPr lang="ru-RU" sz="12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– 27 разрядам уникального номера реестровой записи реестра контрактов, содержащего сведения, составляющие государственную тайну</a:t>
                      </a: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 реестра контрактов</a:t>
                      </a:r>
                    </a:p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(указывается 0) 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реестра контрактов, содержащего сведения, составляющие</a:t>
                      </a:r>
                    </a:p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государственную тайну </a:t>
                      </a:r>
                    </a:p>
                    <a:p>
                      <a:pPr algn="ctr"/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(указывается 1) </a:t>
                      </a:r>
                      <a:endParaRPr lang="ru-RU" sz="1100" dirty="0"/>
                    </a:p>
                  </a:txBody>
                  <a:tcPr marL="52493" marR="52493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93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119675" y="2424829"/>
            <a:ext cx="35725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реестра контрактов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0)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реестра контрактов, содержащего сведения, составляющие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тайну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1)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4529643" y="-1353041"/>
            <a:ext cx="375229" cy="7111522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9296519" y="1941752"/>
            <a:ext cx="375229" cy="521938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91507" y="6356350"/>
            <a:ext cx="338579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120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7921" y="457200"/>
            <a:ext cx="8133954" cy="985838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ИДЕНТИФИКАТОРА СОПРОВОЖДАЕМОГО ДОГОВОРА (</a:t>
            </a: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</a:t>
            </a: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69435" y="1751965"/>
            <a:ext cx="9697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     </a:t>
            </a:r>
            <a:r>
              <a:rPr lang="ru-RU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ХХХХХХХХХХХ      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41979" y="2745795"/>
            <a:ext cx="26919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Свободные знаки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(обозначаются нулями)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498547"/>
              </p:ext>
            </p:extLst>
          </p:nvPr>
        </p:nvGraphicFramePr>
        <p:xfrm>
          <a:off x="561974" y="4143375"/>
          <a:ext cx="11261006" cy="1347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46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7461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7461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455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455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377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6672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14350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4292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  <a:gridCol w="581025">
                  <a:extLst>
                    <a:ext uri="{9D8B030D-6E8A-4147-A177-3AD203B41FA5}">
                      <a16:colId xmlns:a16="http://schemas.microsoft.com/office/drawing/2014/main" xmlns="" val="20018"/>
                    </a:ext>
                  </a:extLst>
                </a:gridCol>
                <a:gridCol w="1335955">
                  <a:extLst>
                    <a:ext uri="{9D8B030D-6E8A-4147-A177-3AD203B41FA5}">
                      <a16:colId xmlns:a16="http://schemas.microsoft.com/office/drawing/2014/main" xmlns="" val="20019"/>
                    </a:ext>
                  </a:extLst>
                </a:gridCol>
              </a:tblGrid>
              <a:tr h="393179">
                <a:tc gridSpan="2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Структура </a:t>
                      </a: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идентификатора соглашения (договора)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 gridSpan="8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Свободные знаки 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(обозначаются нулями)</a:t>
                      </a: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gridSpan="1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 1 – 11 разрядам уникального номера реестровой записи  реестра соглашений (договоров)</a:t>
                      </a: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Идентификатор реестра соглашений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(указывается 2)</a:t>
                      </a:r>
                      <a:endParaRPr lang="ru-RU" sz="1100" dirty="0"/>
                    </a:p>
                  </a:txBody>
                  <a:tcPr marL="52493" marR="52493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493" marR="52493" marT="64770" marB="6477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979281" y="2680281"/>
            <a:ext cx="40576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соответствуют 1 – 11 разрядам уникального номера реестровой записи  реестра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(договоров);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36933" y="2661232"/>
            <a:ext cx="19587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реестра соглашений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(указывается 2)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авая фигурная скобка 14"/>
          <p:cNvSpPr/>
          <p:nvPr/>
        </p:nvSpPr>
        <p:spPr>
          <a:xfrm rot="5400000">
            <a:off x="3000325" y="1146706"/>
            <a:ext cx="375229" cy="2691920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авая фигурная скобка 15"/>
          <p:cNvSpPr/>
          <p:nvPr/>
        </p:nvSpPr>
        <p:spPr>
          <a:xfrm rot="5400000">
            <a:off x="6741823" y="468603"/>
            <a:ext cx="375229" cy="4048127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/>
          <p:cNvSpPr/>
          <p:nvPr/>
        </p:nvSpPr>
        <p:spPr>
          <a:xfrm rot="5400000">
            <a:off x="9828674" y="2212648"/>
            <a:ext cx="375229" cy="521938"/>
          </a:xfrm>
          <a:prstGeom prst="rightBrace">
            <a:avLst>
              <a:gd name="adj1" fmla="val 8333"/>
              <a:gd name="adj2" fmla="val 496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791507" y="6356350"/>
            <a:ext cx="338579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4912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17517</TotalTime>
  <Words>226</Words>
  <Application>Microsoft Office PowerPoint</Application>
  <PresentationFormat>Широкоэкранный</PresentationFormat>
  <Paragraphs>69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СТРУКТУРА ИДЕНТИФИКАТОРА СОПРОВОЖДАЕМОГО ГОСУДАРСТВЕННОГО КОНТРАКТА</vt:lpstr>
      <vt:lpstr>СТРУКТУРА ИДЕНТИФИКАТОРА СОПРОВОЖДАЕМОГО ДОГОВОРА (СОГЛАШЕНИЯ)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Тимакова Елена Павловна</cp:lastModifiedBy>
  <cp:revision>500</cp:revision>
  <cp:lastPrinted>2016-02-15T10:20:47Z</cp:lastPrinted>
  <dcterms:created xsi:type="dcterms:W3CDTF">2015-03-03T16:27:21Z</dcterms:created>
  <dcterms:modified xsi:type="dcterms:W3CDTF">2016-02-24T09:23:34Z</dcterms:modified>
</cp:coreProperties>
</file>