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2" r:id="rId1"/>
    <p:sldMasterId id="2147483714" r:id="rId2"/>
  </p:sldMasterIdLst>
  <p:notesMasterIdLst>
    <p:notesMasterId r:id="rId13"/>
  </p:notesMasterIdLst>
  <p:sldIdLst>
    <p:sldId id="414" r:id="rId3"/>
    <p:sldId id="477" r:id="rId4"/>
    <p:sldId id="479" r:id="rId5"/>
    <p:sldId id="490" r:id="rId6"/>
    <p:sldId id="482" r:id="rId7"/>
    <p:sldId id="484" r:id="rId8"/>
    <p:sldId id="488" r:id="rId9"/>
    <p:sldId id="487" r:id="rId10"/>
    <p:sldId id="489" r:id="rId11"/>
    <p:sldId id="483" r:id="rId12"/>
  </p:sldIdLst>
  <p:sldSz cx="18291175" cy="10290175"/>
  <p:notesSz cx="6797675" cy="9926638"/>
  <p:defaultTextStyle>
    <a:defPPr>
      <a:defRPr lang="ru-RU"/>
    </a:defPPr>
    <a:lvl1pPr marL="0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8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8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0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6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3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5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76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3" algn="l" defTabSz="1828708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36" userDrawn="1">
          <p15:clr>
            <a:srgbClr val="A4A3A4"/>
          </p15:clr>
        </p15:guide>
        <p15:guide id="2" pos="10796" userDrawn="1">
          <p15:clr>
            <a:srgbClr val="A4A3A4"/>
          </p15:clr>
        </p15:guide>
        <p15:guide id="3" orient="horz" pos="13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0E4065"/>
    <a:srgbClr val="F8EF78"/>
    <a:srgbClr val="ED7B13"/>
    <a:srgbClr val="CE6A10"/>
    <a:srgbClr val="94CC9B"/>
    <a:srgbClr val="0A3E77"/>
    <a:srgbClr val="0A5083"/>
    <a:srgbClr val="EAEAEA"/>
    <a:srgbClr val="0D67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1" autoAdjust="0"/>
    <p:restoredTop sz="89803" autoAdjust="0"/>
  </p:normalViewPr>
  <p:slideViewPr>
    <p:cSldViewPr>
      <p:cViewPr varScale="1">
        <p:scale>
          <a:sx n="70" d="100"/>
          <a:sy n="70" d="100"/>
        </p:scale>
        <p:origin x="534" y="78"/>
      </p:cViewPr>
      <p:guideLst>
        <p:guide orient="horz" pos="1336"/>
        <p:guide pos="10796"/>
        <p:guide orient="horz" pos="13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3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B13E49-25B5-4B45-8724-D32DEBCB65A8}" type="doc">
      <dgm:prSet loTypeId="urn:microsoft.com/office/officeart/2005/8/layout/process3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5A7AC98D-8C1F-41C5-89FC-93486243BEED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 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закупок</a:t>
          </a:r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2019-2021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5EC1E5-02F2-43CA-BCC9-BB6253A397E3}" type="parTrans" cxnId="{C7F88DFE-779F-4C6E-9381-6F8812545BA9}">
      <dgm:prSet/>
      <dgm:spPr/>
      <dgm:t>
        <a:bodyPr/>
        <a:lstStyle/>
        <a:p>
          <a:endParaRPr lang="ru-RU"/>
        </a:p>
      </dgm:t>
    </dgm:pt>
    <dgm:pt modelId="{3C2CAA7E-2BC2-4E6E-8536-C09785C51BD3}" type="sibTrans" cxnId="{C7F88DFE-779F-4C6E-9381-6F8812545BA9}">
      <dgm:prSet/>
      <dgm:spPr/>
      <dgm:t>
        <a:bodyPr/>
        <a:lstStyle/>
        <a:p>
          <a:endParaRPr lang="ru-RU"/>
        </a:p>
      </dgm:t>
    </dgm:pt>
    <dgm:pt modelId="{B770C851-DEAF-48B7-9EDF-C81E77E5FD59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План-график 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9CDDF9-A26D-40B6-9BAD-2AEE9FBFC842}" type="parTrans" cxnId="{8BB2B180-E71C-4E8F-ADE6-EFD79563CA31}">
      <dgm:prSet/>
      <dgm:spPr/>
      <dgm:t>
        <a:bodyPr/>
        <a:lstStyle/>
        <a:p>
          <a:endParaRPr lang="ru-RU"/>
        </a:p>
      </dgm:t>
    </dgm:pt>
    <dgm:pt modelId="{F99B07DC-A156-445B-B1B3-53FE0F153386}" type="sibTrans" cxnId="{8BB2B180-E71C-4E8F-ADE6-EFD79563CA31}">
      <dgm:prSet/>
      <dgm:spPr/>
      <dgm:t>
        <a:bodyPr/>
        <a:lstStyle/>
        <a:p>
          <a:endParaRPr lang="ru-RU"/>
        </a:p>
      </dgm:t>
    </dgm:pt>
    <dgm:pt modelId="{A7331AE9-196F-4A64-9676-9EB87ECD72D1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закупки </a:t>
          </a:r>
        </a:p>
      </dgm:t>
    </dgm:pt>
    <dgm:pt modelId="{3920BBAB-0E1C-40AF-B85A-83605679DF22}" type="parTrans" cxnId="{0EA51E91-785D-4655-B1E6-74D5FA46E848}">
      <dgm:prSet/>
      <dgm:spPr/>
      <dgm:t>
        <a:bodyPr/>
        <a:lstStyle/>
        <a:p>
          <a:endParaRPr lang="ru-RU"/>
        </a:p>
      </dgm:t>
    </dgm:pt>
    <dgm:pt modelId="{20703AAE-C86B-4336-9699-42285744EEF4}" type="sibTrans" cxnId="{0EA51E91-785D-4655-B1E6-74D5FA46E848}">
      <dgm:prSet/>
      <dgm:spPr/>
      <dgm:t>
        <a:bodyPr/>
        <a:lstStyle/>
        <a:p>
          <a:endParaRPr lang="ru-RU"/>
        </a:p>
      </dgm:t>
    </dgm:pt>
    <dgm:pt modelId="{F52981BF-6A31-49A8-AA09-8AF497FF6652}">
      <dgm:prSet/>
      <dgm:spPr/>
      <dgm:t>
        <a:bodyPr anchor="ctr"/>
        <a:lstStyle/>
        <a:p>
          <a:pPr algn="l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552 ПП РФ – федеральные заказчики</a:t>
          </a:r>
        </a:p>
      </dgm:t>
    </dgm:pt>
    <dgm:pt modelId="{C1B9D81F-84AD-4E78-99CE-F717B62815D3}" type="parTrans" cxnId="{46491EA5-A52E-4EE1-830D-893D40E5566E}">
      <dgm:prSet/>
      <dgm:spPr/>
      <dgm:t>
        <a:bodyPr/>
        <a:lstStyle/>
        <a:p>
          <a:endParaRPr lang="ru-RU"/>
        </a:p>
      </dgm:t>
    </dgm:pt>
    <dgm:pt modelId="{FCEB8B7C-4AEC-4DCB-8896-77E862127ECE}" type="sibTrans" cxnId="{46491EA5-A52E-4EE1-830D-893D40E5566E}">
      <dgm:prSet/>
      <dgm:spPr/>
      <dgm:t>
        <a:bodyPr/>
        <a:lstStyle/>
        <a:p>
          <a:endParaRPr lang="ru-RU"/>
        </a:p>
      </dgm:t>
    </dgm:pt>
    <dgm:pt modelId="{2D516B46-DBDA-42DC-A494-C134B61DD2A2}">
      <dgm:prSet/>
      <dgm:spPr/>
      <dgm:t>
        <a:bodyPr anchor="ctr"/>
        <a:lstStyle/>
        <a:p>
          <a:pPr algn="l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1043 ПП РФ – заказчики  субъектов РФ и муниципальные заказчики</a:t>
          </a:r>
        </a:p>
      </dgm:t>
    </dgm:pt>
    <dgm:pt modelId="{95AD15A1-363F-4DBF-89D1-4D95A4D2E078}" type="parTrans" cxnId="{C20531B8-80AF-4F5E-8F3B-1442907E0301}">
      <dgm:prSet/>
      <dgm:spPr/>
      <dgm:t>
        <a:bodyPr/>
        <a:lstStyle/>
        <a:p>
          <a:endParaRPr lang="ru-RU"/>
        </a:p>
      </dgm:t>
    </dgm:pt>
    <dgm:pt modelId="{DC888831-9B95-48A4-9D57-E4609A01F187}" type="sibTrans" cxnId="{C20531B8-80AF-4F5E-8F3B-1442907E0301}">
      <dgm:prSet/>
      <dgm:spPr/>
      <dgm:t>
        <a:bodyPr/>
        <a:lstStyle/>
        <a:p>
          <a:endParaRPr lang="ru-RU"/>
        </a:p>
      </dgm:t>
    </dgm:pt>
    <dgm:pt modelId="{09514F16-642E-454F-B1DD-3DC3874BAA0A}">
      <dgm:prSet phldrT="[Текст]"/>
      <dgm:spPr/>
      <dgm:t>
        <a:bodyPr anchor="ctr"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553 ПП РФ – федеральные заказчики </a:t>
          </a:r>
        </a:p>
      </dgm:t>
    </dgm:pt>
    <dgm:pt modelId="{00580662-4A52-4504-BE78-C83D2ADC64D2}" type="parTrans" cxnId="{B5D0035B-2A3C-408C-B465-CE8984A67ED2}">
      <dgm:prSet/>
      <dgm:spPr/>
      <dgm:t>
        <a:bodyPr/>
        <a:lstStyle/>
        <a:p>
          <a:endParaRPr lang="ru-RU"/>
        </a:p>
      </dgm:t>
    </dgm:pt>
    <dgm:pt modelId="{C595950F-A39F-44D0-A47E-90222D5C6FAF}" type="sibTrans" cxnId="{B5D0035B-2A3C-408C-B465-CE8984A67ED2}">
      <dgm:prSet/>
      <dgm:spPr/>
      <dgm:t>
        <a:bodyPr/>
        <a:lstStyle/>
        <a:p>
          <a:endParaRPr lang="ru-RU"/>
        </a:p>
      </dgm:t>
    </dgm:pt>
    <dgm:pt modelId="{D848A6C8-B58B-4A43-8E6D-84300185E23C}">
      <dgm:prSet phldrT="[Текст]"/>
      <dgm:spPr/>
      <dgm:t>
        <a:bodyPr anchor="ctr"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554 ПП РФ – заказчики  субъектов РФ и муниципальные заказчики</a:t>
          </a:r>
        </a:p>
      </dgm:t>
    </dgm:pt>
    <dgm:pt modelId="{ED1CEB21-B70C-4A11-8139-7A7CDD7F6DAC}" type="parTrans" cxnId="{2766C1FF-D191-4EE2-BF2A-4FD73E1D03B8}">
      <dgm:prSet/>
      <dgm:spPr/>
      <dgm:t>
        <a:bodyPr/>
        <a:lstStyle/>
        <a:p>
          <a:endParaRPr lang="ru-RU"/>
        </a:p>
      </dgm:t>
    </dgm:pt>
    <dgm:pt modelId="{98A8C500-110B-41CC-8AAE-DB065CC344F4}" type="sibTrans" cxnId="{2766C1FF-D191-4EE2-BF2A-4FD73E1D03B8}">
      <dgm:prSet/>
      <dgm:spPr/>
      <dgm:t>
        <a:bodyPr/>
        <a:lstStyle/>
        <a:p>
          <a:endParaRPr lang="ru-RU"/>
        </a:p>
      </dgm:t>
    </dgm:pt>
    <dgm:pt modelId="{26574230-3131-4591-91FC-2DBC83A1D702}">
      <dgm:prSet/>
      <dgm:spPr/>
      <dgm:t>
        <a:bodyPr anchor="ctr"/>
        <a:lstStyle/>
        <a:p>
          <a:pPr algn="l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555 ПП РФ – обоснование закупок</a:t>
          </a:r>
        </a:p>
      </dgm:t>
    </dgm:pt>
    <dgm:pt modelId="{CF102EFD-B5FD-4528-9404-C316A2842176}" type="parTrans" cxnId="{3C54244E-CAA2-489E-BDCB-D357C4AC4F09}">
      <dgm:prSet/>
      <dgm:spPr/>
      <dgm:t>
        <a:bodyPr/>
        <a:lstStyle/>
        <a:p>
          <a:endParaRPr lang="ru-RU"/>
        </a:p>
      </dgm:t>
    </dgm:pt>
    <dgm:pt modelId="{3347ED14-2369-40D3-A879-CBB4006BFFE1}" type="sibTrans" cxnId="{3C54244E-CAA2-489E-BDCB-D357C4AC4F09}">
      <dgm:prSet/>
      <dgm:spPr/>
      <dgm:t>
        <a:bodyPr/>
        <a:lstStyle/>
        <a:p>
          <a:endParaRPr lang="ru-RU"/>
        </a:p>
      </dgm:t>
    </dgm:pt>
    <dgm:pt modelId="{2454ED72-9FF6-41B1-BA2E-5AB8CDD04483}">
      <dgm:prSet phldrT="[Текст]"/>
      <dgm:spPr/>
      <dgm:t>
        <a:bodyPr anchor="ctr"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555 ПП РФ– обоснование закупок</a:t>
          </a:r>
        </a:p>
      </dgm:t>
    </dgm:pt>
    <dgm:pt modelId="{FCD27D27-A837-4662-B5F9-4B6D159D57D4}" type="parTrans" cxnId="{2B227AAF-F33F-406C-88E6-56F89BB0C3CF}">
      <dgm:prSet/>
      <dgm:spPr/>
      <dgm:t>
        <a:bodyPr/>
        <a:lstStyle/>
        <a:p>
          <a:endParaRPr lang="ru-RU"/>
        </a:p>
      </dgm:t>
    </dgm:pt>
    <dgm:pt modelId="{90DDC0B3-45AF-4150-821F-E08292DDA4EF}" type="sibTrans" cxnId="{2B227AAF-F33F-406C-88E6-56F89BB0C3CF}">
      <dgm:prSet/>
      <dgm:spPr/>
      <dgm:t>
        <a:bodyPr/>
        <a:lstStyle/>
        <a:p>
          <a:endParaRPr lang="ru-RU"/>
        </a:p>
      </dgm:t>
    </dgm:pt>
    <dgm:pt modelId="{982F72D6-3EB3-4A0C-8C83-96A868AD0351}" type="pres">
      <dgm:prSet presAssocID="{D6B13E49-25B5-4B45-8724-D32DEBCB65A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79589F-8B7C-47BE-BBED-17FA1D97C418}" type="pres">
      <dgm:prSet presAssocID="{5A7AC98D-8C1F-41C5-89FC-93486243BEED}" presName="composite" presStyleCnt="0"/>
      <dgm:spPr/>
    </dgm:pt>
    <dgm:pt modelId="{D6572E39-C803-4752-B286-15F8CC40CFB8}" type="pres">
      <dgm:prSet presAssocID="{5A7AC98D-8C1F-41C5-89FC-93486243BEED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7093DF-689A-46AC-AFDC-17C9DA04F17E}" type="pres">
      <dgm:prSet presAssocID="{5A7AC98D-8C1F-41C5-89FC-93486243BEED}" presName="parSh" presStyleLbl="node1" presStyleIdx="0" presStyleCnt="3"/>
      <dgm:spPr/>
      <dgm:t>
        <a:bodyPr/>
        <a:lstStyle/>
        <a:p>
          <a:endParaRPr lang="ru-RU"/>
        </a:p>
      </dgm:t>
    </dgm:pt>
    <dgm:pt modelId="{B65F4ABB-CC40-4EF8-A8DE-49714832C374}" type="pres">
      <dgm:prSet presAssocID="{5A7AC98D-8C1F-41C5-89FC-93486243BEED}" presName="desTx" presStyleLbl="fgAcc1" presStyleIdx="0" presStyleCnt="3" custScaleX="108892" custScaleY="985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679C7E-353F-46B8-8EC2-64404F414809}" type="pres">
      <dgm:prSet presAssocID="{3C2CAA7E-2BC2-4E6E-8536-C09785C51BD3}" presName="sibTrans" presStyleLbl="sibTrans2D1" presStyleIdx="0" presStyleCnt="2"/>
      <dgm:spPr/>
      <dgm:t>
        <a:bodyPr/>
        <a:lstStyle/>
        <a:p>
          <a:endParaRPr lang="ru-RU"/>
        </a:p>
      </dgm:t>
    </dgm:pt>
    <dgm:pt modelId="{3BC91C67-ECF7-452D-BDD6-3B1706A2786B}" type="pres">
      <dgm:prSet presAssocID="{3C2CAA7E-2BC2-4E6E-8536-C09785C51BD3}" presName="connTx" presStyleLbl="sibTrans2D1" presStyleIdx="0" presStyleCnt="2"/>
      <dgm:spPr/>
      <dgm:t>
        <a:bodyPr/>
        <a:lstStyle/>
        <a:p>
          <a:endParaRPr lang="ru-RU"/>
        </a:p>
      </dgm:t>
    </dgm:pt>
    <dgm:pt modelId="{595AB652-A2AA-4E66-BBE0-4D970EA40FBA}" type="pres">
      <dgm:prSet presAssocID="{B770C851-DEAF-48B7-9EDF-C81E77E5FD59}" presName="composite" presStyleCnt="0"/>
      <dgm:spPr/>
    </dgm:pt>
    <dgm:pt modelId="{141931F0-8E4B-41C8-BFC4-9924B03413E0}" type="pres">
      <dgm:prSet presAssocID="{B770C851-DEAF-48B7-9EDF-C81E77E5FD59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10C8C-9A49-47D9-AAD2-B69597345500}" type="pres">
      <dgm:prSet presAssocID="{B770C851-DEAF-48B7-9EDF-C81E77E5FD59}" presName="parSh" presStyleLbl="node1" presStyleIdx="1" presStyleCnt="3"/>
      <dgm:spPr/>
      <dgm:t>
        <a:bodyPr/>
        <a:lstStyle/>
        <a:p>
          <a:endParaRPr lang="ru-RU"/>
        </a:p>
      </dgm:t>
    </dgm:pt>
    <dgm:pt modelId="{08222CAE-9312-4853-B96E-4CCBA878E987}" type="pres">
      <dgm:prSet presAssocID="{B770C851-DEAF-48B7-9EDF-C81E77E5FD59}" presName="desTx" presStyleLbl="fgAcc1" presStyleIdx="1" presStyleCnt="3" custScaleX="11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3DB34C-52E8-4CAA-AB7D-6BC7251F8822}" type="pres">
      <dgm:prSet presAssocID="{F99B07DC-A156-445B-B1B3-53FE0F153386}" presName="sibTrans" presStyleLbl="sibTrans2D1" presStyleIdx="1" presStyleCnt="2" custAng="21573299"/>
      <dgm:spPr/>
      <dgm:t>
        <a:bodyPr/>
        <a:lstStyle/>
        <a:p>
          <a:endParaRPr lang="ru-RU"/>
        </a:p>
      </dgm:t>
    </dgm:pt>
    <dgm:pt modelId="{3C8486E0-387F-4B0D-A4EF-098167BD395E}" type="pres">
      <dgm:prSet presAssocID="{F99B07DC-A156-445B-B1B3-53FE0F153386}" presName="connTx" presStyleLbl="sibTrans2D1" presStyleIdx="1" presStyleCnt="2"/>
      <dgm:spPr/>
      <dgm:t>
        <a:bodyPr/>
        <a:lstStyle/>
        <a:p>
          <a:endParaRPr lang="ru-RU"/>
        </a:p>
      </dgm:t>
    </dgm:pt>
    <dgm:pt modelId="{29D28780-2F60-4E3D-8582-1F7F8301FE85}" type="pres">
      <dgm:prSet presAssocID="{A7331AE9-196F-4A64-9676-9EB87ECD72D1}" presName="composite" presStyleCnt="0"/>
      <dgm:spPr/>
    </dgm:pt>
    <dgm:pt modelId="{DCF26206-351F-4BD9-A73E-0086CEDC63F5}" type="pres">
      <dgm:prSet presAssocID="{A7331AE9-196F-4A64-9676-9EB87ECD72D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1A440F-2332-410D-87F0-E19E521C65D5}" type="pres">
      <dgm:prSet presAssocID="{A7331AE9-196F-4A64-9676-9EB87ECD72D1}" presName="parSh" presStyleLbl="node1" presStyleIdx="2" presStyleCnt="3" custLinFactNeighborX="-1878" custLinFactNeighborY="2983"/>
      <dgm:spPr/>
      <dgm:t>
        <a:bodyPr/>
        <a:lstStyle/>
        <a:p>
          <a:endParaRPr lang="ru-RU"/>
        </a:p>
      </dgm:t>
    </dgm:pt>
    <dgm:pt modelId="{3B7E4295-F836-4241-A3EC-43F61B214F98}" type="pres">
      <dgm:prSet presAssocID="{A7331AE9-196F-4A64-9676-9EB87ECD72D1}" presName="desTx" presStyleLbl="fgAcc1" presStyleIdx="2" presStyleCnt="3" custLinFactNeighborX="1337" custLinFactNeighborY="-220">
        <dgm:presLayoutVars>
          <dgm:bulletEnabled val="1"/>
        </dgm:presLayoutVars>
      </dgm:prSet>
      <dgm:spPr/>
    </dgm:pt>
  </dgm:ptLst>
  <dgm:cxnLst>
    <dgm:cxn modelId="{696BB704-4DBD-405E-8B90-B24455E080A1}" type="presOf" srcId="{2454ED72-9FF6-41B1-BA2E-5AB8CDD04483}" destId="{08222CAE-9312-4853-B96E-4CCBA878E987}" srcOrd="0" destOrd="2" presId="urn:microsoft.com/office/officeart/2005/8/layout/process3"/>
    <dgm:cxn modelId="{B31B51F2-AEE0-4DE3-B506-DC6A7F46B463}" type="presOf" srcId="{A7331AE9-196F-4A64-9676-9EB87ECD72D1}" destId="{DCF26206-351F-4BD9-A73E-0086CEDC63F5}" srcOrd="0" destOrd="0" presId="urn:microsoft.com/office/officeart/2005/8/layout/process3"/>
    <dgm:cxn modelId="{1C8BDFCE-45F3-4845-96BD-8731C0EEEEA4}" type="presOf" srcId="{A7331AE9-196F-4A64-9676-9EB87ECD72D1}" destId="{761A440F-2332-410D-87F0-E19E521C65D5}" srcOrd="1" destOrd="0" presId="urn:microsoft.com/office/officeart/2005/8/layout/process3"/>
    <dgm:cxn modelId="{2766C1FF-D191-4EE2-BF2A-4FD73E1D03B8}" srcId="{B770C851-DEAF-48B7-9EDF-C81E77E5FD59}" destId="{D848A6C8-B58B-4A43-8E6D-84300185E23C}" srcOrd="1" destOrd="0" parTransId="{ED1CEB21-B70C-4A11-8139-7A7CDD7F6DAC}" sibTransId="{98A8C500-110B-41CC-8AAE-DB065CC344F4}"/>
    <dgm:cxn modelId="{46491EA5-A52E-4EE1-830D-893D40E5566E}" srcId="{5A7AC98D-8C1F-41C5-89FC-93486243BEED}" destId="{F52981BF-6A31-49A8-AA09-8AF497FF6652}" srcOrd="0" destOrd="0" parTransId="{C1B9D81F-84AD-4E78-99CE-F717B62815D3}" sibTransId="{FCEB8B7C-4AEC-4DCB-8896-77E862127ECE}"/>
    <dgm:cxn modelId="{6D2A42A2-C2CC-4D3D-A09F-ADBCE0A4B939}" type="presOf" srcId="{F99B07DC-A156-445B-B1B3-53FE0F153386}" destId="{813DB34C-52E8-4CAA-AB7D-6BC7251F8822}" srcOrd="0" destOrd="0" presId="urn:microsoft.com/office/officeart/2005/8/layout/process3"/>
    <dgm:cxn modelId="{C20531B8-80AF-4F5E-8F3B-1442907E0301}" srcId="{5A7AC98D-8C1F-41C5-89FC-93486243BEED}" destId="{2D516B46-DBDA-42DC-A494-C134B61DD2A2}" srcOrd="1" destOrd="0" parTransId="{95AD15A1-363F-4DBF-89D1-4D95A4D2E078}" sibTransId="{DC888831-9B95-48A4-9D57-E4609A01F187}"/>
    <dgm:cxn modelId="{C7F88DFE-779F-4C6E-9381-6F8812545BA9}" srcId="{D6B13E49-25B5-4B45-8724-D32DEBCB65A8}" destId="{5A7AC98D-8C1F-41C5-89FC-93486243BEED}" srcOrd="0" destOrd="0" parTransId="{7C5EC1E5-02F2-43CA-BCC9-BB6253A397E3}" sibTransId="{3C2CAA7E-2BC2-4E6E-8536-C09785C51BD3}"/>
    <dgm:cxn modelId="{1A3325B6-AEAE-463F-AD7A-398420AF61D2}" type="presOf" srcId="{B770C851-DEAF-48B7-9EDF-C81E77E5FD59}" destId="{20010C8C-9A49-47D9-AAD2-B69597345500}" srcOrd="1" destOrd="0" presId="urn:microsoft.com/office/officeart/2005/8/layout/process3"/>
    <dgm:cxn modelId="{8BB2B180-E71C-4E8F-ADE6-EFD79563CA31}" srcId="{D6B13E49-25B5-4B45-8724-D32DEBCB65A8}" destId="{B770C851-DEAF-48B7-9EDF-C81E77E5FD59}" srcOrd="1" destOrd="0" parTransId="{CA9CDDF9-A26D-40B6-9BAD-2AEE9FBFC842}" sibTransId="{F99B07DC-A156-445B-B1B3-53FE0F153386}"/>
    <dgm:cxn modelId="{17E8C0AF-7FB5-4A51-AFC1-CD20B244DC68}" type="presOf" srcId="{5A7AC98D-8C1F-41C5-89FC-93486243BEED}" destId="{D6572E39-C803-4752-B286-15F8CC40CFB8}" srcOrd="0" destOrd="0" presId="urn:microsoft.com/office/officeart/2005/8/layout/process3"/>
    <dgm:cxn modelId="{417FB68D-4C36-4929-94F7-924D627BC178}" type="presOf" srcId="{B770C851-DEAF-48B7-9EDF-C81E77E5FD59}" destId="{141931F0-8E4B-41C8-BFC4-9924B03413E0}" srcOrd="0" destOrd="0" presId="urn:microsoft.com/office/officeart/2005/8/layout/process3"/>
    <dgm:cxn modelId="{995F8D20-EE61-40DF-8ED9-74F616CA8CCB}" type="presOf" srcId="{F52981BF-6A31-49A8-AA09-8AF497FF6652}" destId="{B65F4ABB-CC40-4EF8-A8DE-49714832C374}" srcOrd="0" destOrd="0" presId="urn:microsoft.com/office/officeart/2005/8/layout/process3"/>
    <dgm:cxn modelId="{2B227AAF-F33F-406C-88E6-56F89BB0C3CF}" srcId="{B770C851-DEAF-48B7-9EDF-C81E77E5FD59}" destId="{2454ED72-9FF6-41B1-BA2E-5AB8CDD04483}" srcOrd="2" destOrd="0" parTransId="{FCD27D27-A837-4662-B5F9-4B6D159D57D4}" sibTransId="{90DDC0B3-45AF-4150-821F-E08292DDA4EF}"/>
    <dgm:cxn modelId="{3DE72FC7-0D93-4863-BC95-53BDA3AEE2B0}" type="presOf" srcId="{26574230-3131-4591-91FC-2DBC83A1D702}" destId="{B65F4ABB-CC40-4EF8-A8DE-49714832C374}" srcOrd="0" destOrd="2" presId="urn:microsoft.com/office/officeart/2005/8/layout/process3"/>
    <dgm:cxn modelId="{FBB8E77E-1D5C-4B22-8C4B-04079529415B}" type="presOf" srcId="{3C2CAA7E-2BC2-4E6E-8536-C09785C51BD3}" destId="{3BC91C67-ECF7-452D-BDD6-3B1706A2786B}" srcOrd="1" destOrd="0" presId="urn:microsoft.com/office/officeart/2005/8/layout/process3"/>
    <dgm:cxn modelId="{FFE0886F-5EC9-43AB-8DAC-489506E3ACE1}" type="presOf" srcId="{D6B13E49-25B5-4B45-8724-D32DEBCB65A8}" destId="{982F72D6-3EB3-4A0C-8C83-96A868AD0351}" srcOrd="0" destOrd="0" presId="urn:microsoft.com/office/officeart/2005/8/layout/process3"/>
    <dgm:cxn modelId="{B5D0035B-2A3C-408C-B465-CE8984A67ED2}" srcId="{B770C851-DEAF-48B7-9EDF-C81E77E5FD59}" destId="{09514F16-642E-454F-B1DD-3DC3874BAA0A}" srcOrd="0" destOrd="0" parTransId="{00580662-4A52-4504-BE78-C83D2ADC64D2}" sibTransId="{C595950F-A39F-44D0-A47E-90222D5C6FAF}"/>
    <dgm:cxn modelId="{E7E8FC78-6DE1-42E7-A8F9-0CA955D466BE}" type="presOf" srcId="{F99B07DC-A156-445B-B1B3-53FE0F153386}" destId="{3C8486E0-387F-4B0D-A4EF-098167BD395E}" srcOrd="1" destOrd="0" presId="urn:microsoft.com/office/officeart/2005/8/layout/process3"/>
    <dgm:cxn modelId="{7AE5B9F4-789E-4858-9D8E-A7D6E72435AF}" type="presOf" srcId="{3C2CAA7E-2BC2-4E6E-8536-C09785C51BD3}" destId="{84679C7E-353F-46B8-8EC2-64404F414809}" srcOrd="0" destOrd="0" presId="urn:microsoft.com/office/officeart/2005/8/layout/process3"/>
    <dgm:cxn modelId="{7FA00DD8-2DCA-424C-A5CF-79C9428B7ED1}" type="presOf" srcId="{2D516B46-DBDA-42DC-A494-C134B61DD2A2}" destId="{B65F4ABB-CC40-4EF8-A8DE-49714832C374}" srcOrd="0" destOrd="1" presId="urn:microsoft.com/office/officeart/2005/8/layout/process3"/>
    <dgm:cxn modelId="{ADDD0B23-ADDF-4B58-A897-059FB3558C3E}" type="presOf" srcId="{5A7AC98D-8C1F-41C5-89FC-93486243BEED}" destId="{187093DF-689A-46AC-AFDC-17C9DA04F17E}" srcOrd="1" destOrd="0" presId="urn:microsoft.com/office/officeart/2005/8/layout/process3"/>
    <dgm:cxn modelId="{0EA51E91-785D-4655-B1E6-74D5FA46E848}" srcId="{D6B13E49-25B5-4B45-8724-D32DEBCB65A8}" destId="{A7331AE9-196F-4A64-9676-9EB87ECD72D1}" srcOrd="2" destOrd="0" parTransId="{3920BBAB-0E1C-40AF-B85A-83605679DF22}" sibTransId="{20703AAE-C86B-4336-9699-42285744EEF4}"/>
    <dgm:cxn modelId="{3C54244E-CAA2-489E-BDCB-D357C4AC4F09}" srcId="{5A7AC98D-8C1F-41C5-89FC-93486243BEED}" destId="{26574230-3131-4591-91FC-2DBC83A1D702}" srcOrd="2" destOrd="0" parTransId="{CF102EFD-B5FD-4528-9404-C316A2842176}" sibTransId="{3347ED14-2369-40D3-A879-CBB4006BFFE1}"/>
    <dgm:cxn modelId="{AB10E903-5C84-44B6-915B-523B4DF5EE85}" type="presOf" srcId="{09514F16-642E-454F-B1DD-3DC3874BAA0A}" destId="{08222CAE-9312-4853-B96E-4CCBA878E987}" srcOrd="0" destOrd="0" presId="urn:microsoft.com/office/officeart/2005/8/layout/process3"/>
    <dgm:cxn modelId="{C5E69D16-2654-4419-B0BE-F46192DB6471}" type="presOf" srcId="{D848A6C8-B58B-4A43-8E6D-84300185E23C}" destId="{08222CAE-9312-4853-B96E-4CCBA878E987}" srcOrd="0" destOrd="1" presId="urn:microsoft.com/office/officeart/2005/8/layout/process3"/>
    <dgm:cxn modelId="{C8A05EBB-C97F-47AE-9FC5-620F7BE6DBD3}" type="presParOf" srcId="{982F72D6-3EB3-4A0C-8C83-96A868AD0351}" destId="{4C79589F-8B7C-47BE-BBED-17FA1D97C418}" srcOrd="0" destOrd="0" presId="urn:microsoft.com/office/officeart/2005/8/layout/process3"/>
    <dgm:cxn modelId="{6D7746B9-9454-490B-9CF6-2CAFB09E0731}" type="presParOf" srcId="{4C79589F-8B7C-47BE-BBED-17FA1D97C418}" destId="{D6572E39-C803-4752-B286-15F8CC40CFB8}" srcOrd="0" destOrd="0" presId="urn:microsoft.com/office/officeart/2005/8/layout/process3"/>
    <dgm:cxn modelId="{113BEEB7-FB5E-4F09-962C-E961F185AE52}" type="presParOf" srcId="{4C79589F-8B7C-47BE-BBED-17FA1D97C418}" destId="{187093DF-689A-46AC-AFDC-17C9DA04F17E}" srcOrd="1" destOrd="0" presId="urn:microsoft.com/office/officeart/2005/8/layout/process3"/>
    <dgm:cxn modelId="{C65F1676-08C1-4E24-B63F-AB863B865D0F}" type="presParOf" srcId="{4C79589F-8B7C-47BE-BBED-17FA1D97C418}" destId="{B65F4ABB-CC40-4EF8-A8DE-49714832C374}" srcOrd="2" destOrd="0" presId="urn:microsoft.com/office/officeart/2005/8/layout/process3"/>
    <dgm:cxn modelId="{746BBB7B-4D5C-4C5C-913D-1CAC7FD3EB08}" type="presParOf" srcId="{982F72D6-3EB3-4A0C-8C83-96A868AD0351}" destId="{84679C7E-353F-46B8-8EC2-64404F414809}" srcOrd="1" destOrd="0" presId="urn:microsoft.com/office/officeart/2005/8/layout/process3"/>
    <dgm:cxn modelId="{F59BFA58-2109-44E2-A6E5-05342552D46A}" type="presParOf" srcId="{84679C7E-353F-46B8-8EC2-64404F414809}" destId="{3BC91C67-ECF7-452D-BDD6-3B1706A2786B}" srcOrd="0" destOrd="0" presId="urn:microsoft.com/office/officeart/2005/8/layout/process3"/>
    <dgm:cxn modelId="{70191DBB-A93E-454F-9AA1-ECBB667F3890}" type="presParOf" srcId="{982F72D6-3EB3-4A0C-8C83-96A868AD0351}" destId="{595AB652-A2AA-4E66-BBE0-4D970EA40FBA}" srcOrd="2" destOrd="0" presId="urn:microsoft.com/office/officeart/2005/8/layout/process3"/>
    <dgm:cxn modelId="{A208BF5A-F13A-4B8F-A3C7-3C9BDADD41F7}" type="presParOf" srcId="{595AB652-A2AA-4E66-BBE0-4D970EA40FBA}" destId="{141931F0-8E4B-41C8-BFC4-9924B03413E0}" srcOrd="0" destOrd="0" presId="urn:microsoft.com/office/officeart/2005/8/layout/process3"/>
    <dgm:cxn modelId="{2E36ADB5-B9F4-4246-A987-6FDFDB61547E}" type="presParOf" srcId="{595AB652-A2AA-4E66-BBE0-4D970EA40FBA}" destId="{20010C8C-9A49-47D9-AAD2-B69597345500}" srcOrd="1" destOrd="0" presId="urn:microsoft.com/office/officeart/2005/8/layout/process3"/>
    <dgm:cxn modelId="{B5AB2516-3447-4F49-97B5-6BAB386359B4}" type="presParOf" srcId="{595AB652-A2AA-4E66-BBE0-4D970EA40FBA}" destId="{08222CAE-9312-4853-B96E-4CCBA878E987}" srcOrd="2" destOrd="0" presId="urn:microsoft.com/office/officeart/2005/8/layout/process3"/>
    <dgm:cxn modelId="{490779FC-25E6-4D44-956C-FACA8CC77562}" type="presParOf" srcId="{982F72D6-3EB3-4A0C-8C83-96A868AD0351}" destId="{813DB34C-52E8-4CAA-AB7D-6BC7251F8822}" srcOrd="3" destOrd="0" presId="urn:microsoft.com/office/officeart/2005/8/layout/process3"/>
    <dgm:cxn modelId="{8E75CA78-BEE3-44E2-B7DA-2066B004D717}" type="presParOf" srcId="{813DB34C-52E8-4CAA-AB7D-6BC7251F8822}" destId="{3C8486E0-387F-4B0D-A4EF-098167BD395E}" srcOrd="0" destOrd="0" presId="urn:microsoft.com/office/officeart/2005/8/layout/process3"/>
    <dgm:cxn modelId="{70F7A092-DBAA-4EB5-9755-94421A121FFF}" type="presParOf" srcId="{982F72D6-3EB3-4A0C-8C83-96A868AD0351}" destId="{29D28780-2F60-4E3D-8582-1F7F8301FE85}" srcOrd="4" destOrd="0" presId="urn:microsoft.com/office/officeart/2005/8/layout/process3"/>
    <dgm:cxn modelId="{F8F4D5CD-9416-478C-925D-84FFF7628B37}" type="presParOf" srcId="{29D28780-2F60-4E3D-8582-1F7F8301FE85}" destId="{DCF26206-351F-4BD9-A73E-0086CEDC63F5}" srcOrd="0" destOrd="0" presId="urn:microsoft.com/office/officeart/2005/8/layout/process3"/>
    <dgm:cxn modelId="{48DAD100-C611-498E-B3DB-001D0D779AB9}" type="presParOf" srcId="{29D28780-2F60-4E3D-8582-1F7F8301FE85}" destId="{761A440F-2332-410D-87F0-E19E521C65D5}" srcOrd="1" destOrd="0" presId="urn:microsoft.com/office/officeart/2005/8/layout/process3"/>
    <dgm:cxn modelId="{95A1B5F1-20C3-4B0D-873C-4C6F09B35617}" type="presParOf" srcId="{29D28780-2F60-4E3D-8582-1F7F8301FE85}" destId="{3B7E4295-F836-4241-A3EC-43F61B214F98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B13E49-25B5-4B45-8724-D32DEBCB65A8}" type="doc">
      <dgm:prSet loTypeId="urn:microsoft.com/office/officeart/2005/8/layout/process3" loCatId="process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5A7AC98D-8C1F-41C5-89FC-93486243BEED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План–график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2020-2022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5EC1E5-02F2-43CA-BCC9-BB6253A397E3}" type="parTrans" cxnId="{C7F88DFE-779F-4C6E-9381-6F8812545BA9}">
      <dgm:prSet/>
      <dgm:spPr/>
      <dgm:t>
        <a:bodyPr/>
        <a:lstStyle/>
        <a:p>
          <a:endParaRPr lang="ru-RU"/>
        </a:p>
      </dgm:t>
    </dgm:pt>
    <dgm:pt modelId="{3C2CAA7E-2BC2-4E6E-8536-C09785C51BD3}" type="sibTrans" cxnId="{C7F88DFE-779F-4C6E-9381-6F8812545BA9}">
      <dgm:prSet/>
      <dgm:spPr/>
      <dgm:t>
        <a:bodyPr/>
        <a:lstStyle/>
        <a:p>
          <a:endParaRPr lang="ru-RU"/>
        </a:p>
      </dgm:t>
    </dgm:pt>
    <dgm:pt modelId="{A7331AE9-196F-4A64-9676-9EB87ECD72D1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закупки </a:t>
          </a:r>
        </a:p>
      </dgm:t>
    </dgm:pt>
    <dgm:pt modelId="{3920BBAB-0E1C-40AF-B85A-83605679DF22}" type="parTrans" cxnId="{0EA51E91-785D-4655-B1E6-74D5FA46E848}">
      <dgm:prSet/>
      <dgm:spPr/>
      <dgm:t>
        <a:bodyPr/>
        <a:lstStyle/>
        <a:p>
          <a:endParaRPr lang="ru-RU"/>
        </a:p>
      </dgm:t>
    </dgm:pt>
    <dgm:pt modelId="{20703AAE-C86B-4336-9699-42285744EEF4}" type="sibTrans" cxnId="{0EA51E91-785D-4655-B1E6-74D5FA46E848}">
      <dgm:prSet/>
      <dgm:spPr/>
      <dgm:t>
        <a:bodyPr/>
        <a:lstStyle/>
        <a:p>
          <a:endParaRPr lang="ru-RU"/>
        </a:p>
      </dgm:t>
    </dgm:pt>
    <dgm:pt modelId="{BE3C16A7-D68C-494A-9E33-00EED7BB2C25}">
      <dgm:prSet phldrT="[Текст]"/>
      <dgm:spPr/>
      <dgm:t>
        <a:bodyPr anchor="ctr"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ПП РФ 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Об установлении порядка формирования, утверждения </a:t>
          </a:r>
          <a:b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планов-графиков</a:t>
          </a:r>
        </a:p>
      </dgm:t>
    </dgm:pt>
    <dgm:pt modelId="{AE24D7C3-BF70-4F9E-BA75-0894B0A4BDD3}" type="parTrans" cxnId="{30DF12D2-C35B-4145-BA8B-34CEC76DCC3E}">
      <dgm:prSet/>
      <dgm:spPr/>
      <dgm:t>
        <a:bodyPr/>
        <a:lstStyle/>
        <a:p>
          <a:endParaRPr lang="ru-RU"/>
        </a:p>
      </dgm:t>
    </dgm:pt>
    <dgm:pt modelId="{719B5108-2BC9-40B7-B8BD-819312CF4F29}" type="sibTrans" cxnId="{30DF12D2-C35B-4145-BA8B-34CEC76DCC3E}">
      <dgm:prSet/>
      <dgm:spPr/>
      <dgm:t>
        <a:bodyPr/>
        <a:lstStyle/>
        <a:p>
          <a:endParaRPr lang="ru-RU"/>
        </a:p>
      </dgm:t>
    </dgm:pt>
    <dgm:pt modelId="{982F72D6-3EB3-4A0C-8C83-96A868AD0351}" type="pres">
      <dgm:prSet presAssocID="{D6B13E49-25B5-4B45-8724-D32DEBCB65A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79589F-8B7C-47BE-BBED-17FA1D97C418}" type="pres">
      <dgm:prSet presAssocID="{5A7AC98D-8C1F-41C5-89FC-93486243BEED}" presName="composite" presStyleCnt="0"/>
      <dgm:spPr/>
    </dgm:pt>
    <dgm:pt modelId="{D6572E39-C803-4752-B286-15F8CC40CFB8}" type="pres">
      <dgm:prSet presAssocID="{5A7AC98D-8C1F-41C5-89FC-93486243BEED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7093DF-689A-46AC-AFDC-17C9DA04F17E}" type="pres">
      <dgm:prSet presAssocID="{5A7AC98D-8C1F-41C5-89FC-93486243BEED}" presName="parSh" presStyleLbl="node1" presStyleIdx="0" presStyleCnt="2" custScaleX="64941" custLinFactNeighborX="-1153"/>
      <dgm:spPr/>
      <dgm:t>
        <a:bodyPr/>
        <a:lstStyle/>
        <a:p>
          <a:endParaRPr lang="ru-RU"/>
        </a:p>
      </dgm:t>
    </dgm:pt>
    <dgm:pt modelId="{B65F4ABB-CC40-4EF8-A8DE-49714832C374}" type="pres">
      <dgm:prSet presAssocID="{5A7AC98D-8C1F-41C5-89FC-93486243BEED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679C7E-353F-46B8-8EC2-64404F414809}" type="pres">
      <dgm:prSet presAssocID="{3C2CAA7E-2BC2-4E6E-8536-C09785C51BD3}" presName="sibTrans" presStyleLbl="sibTrans2D1" presStyleIdx="0" presStyleCnt="1" custAng="21599584" custScaleX="174005" custScaleY="46737" custLinFactNeighborX="-1435" custLinFactNeighborY="9216"/>
      <dgm:spPr/>
      <dgm:t>
        <a:bodyPr/>
        <a:lstStyle/>
        <a:p>
          <a:endParaRPr lang="ru-RU"/>
        </a:p>
      </dgm:t>
    </dgm:pt>
    <dgm:pt modelId="{3BC91C67-ECF7-452D-BDD6-3B1706A2786B}" type="pres">
      <dgm:prSet presAssocID="{3C2CAA7E-2BC2-4E6E-8536-C09785C51BD3}" presName="connTx" presStyleLbl="sibTrans2D1" presStyleIdx="0" presStyleCnt="1"/>
      <dgm:spPr/>
      <dgm:t>
        <a:bodyPr/>
        <a:lstStyle/>
        <a:p>
          <a:endParaRPr lang="ru-RU"/>
        </a:p>
      </dgm:t>
    </dgm:pt>
    <dgm:pt modelId="{29D28780-2F60-4E3D-8582-1F7F8301FE85}" type="pres">
      <dgm:prSet presAssocID="{A7331AE9-196F-4A64-9676-9EB87ECD72D1}" presName="composite" presStyleCnt="0"/>
      <dgm:spPr/>
    </dgm:pt>
    <dgm:pt modelId="{DCF26206-351F-4BD9-A73E-0086CEDC63F5}" type="pres">
      <dgm:prSet presAssocID="{A7331AE9-196F-4A64-9676-9EB87ECD72D1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1A440F-2332-410D-87F0-E19E521C65D5}" type="pres">
      <dgm:prSet presAssocID="{A7331AE9-196F-4A64-9676-9EB87ECD72D1}" presName="parSh" presStyleLbl="node1" presStyleIdx="1" presStyleCnt="2" custScaleX="67124" custLinFactNeighborX="-2996" custLinFactNeighborY="100"/>
      <dgm:spPr/>
      <dgm:t>
        <a:bodyPr/>
        <a:lstStyle/>
        <a:p>
          <a:endParaRPr lang="ru-RU"/>
        </a:p>
      </dgm:t>
    </dgm:pt>
    <dgm:pt modelId="{3B7E4295-F836-4241-A3EC-43F61B214F98}" type="pres">
      <dgm:prSet presAssocID="{A7331AE9-196F-4A64-9676-9EB87ECD72D1}" presName="desTx" presStyleLbl="fgAcc1" presStyleIdx="1" presStyleCnt="2">
        <dgm:presLayoutVars>
          <dgm:bulletEnabled val="1"/>
        </dgm:presLayoutVars>
      </dgm:prSet>
      <dgm:spPr/>
    </dgm:pt>
  </dgm:ptLst>
  <dgm:cxnLst>
    <dgm:cxn modelId="{7AE5B9F4-789E-4858-9D8E-A7D6E72435AF}" type="presOf" srcId="{3C2CAA7E-2BC2-4E6E-8536-C09785C51BD3}" destId="{84679C7E-353F-46B8-8EC2-64404F414809}" srcOrd="0" destOrd="0" presId="urn:microsoft.com/office/officeart/2005/8/layout/process3"/>
    <dgm:cxn modelId="{B31B51F2-AEE0-4DE3-B506-DC6A7F46B463}" type="presOf" srcId="{A7331AE9-196F-4A64-9676-9EB87ECD72D1}" destId="{DCF26206-351F-4BD9-A73E-0086CEDC63F5}" srcOrd="0" destOrd="0" presId="urn:microsoft.com/office/officeart/2005/8/layout/process3"/>
    <dgm:cxn modelId="{ADDD0B23-ADDF-4B58-A897-059FB3558C3E}" type="presOf" srcId="{5A7AC98D-8C1F-41C5-89FC-93486243BEED}" destId="{187093DF-689A-46AC-AFDC-17C9DA04F17E}" srcOrd="1" destOrd="0" presId="urn:microsoft.com/office/officeart/2005/8/layout/process3"/>
    <dgm:cxn modelId="{F7B9AC58-1BDD-42FD-8631-3EFAD03B70DD}" type="presOf" srcId="{BE3C16A7-D68C-494A-9E33-00EED7BB2C25}" destId="{B65F4ABB-CC40-4EF8-A8DE-49714832C374}" srcOrd="0" destOrd="0" presId="urn:microsoft.com/office/officeart/2005/8/layout/process3"/>
    <dgm:cxn modelId="{FBB8E77E-1D5C-4B22-8C4B-04079529415B}" type="presOf" srcId="{3C2CAA7E-2BC2-4E6E-8536-C09785C51BD3}" destId="{3BC91C67-ECF7-452D-BDD6-3B1706A2786B}" srcOrd="1" destOrd="0" presId="urn:microsoft.com/office/officeart/2005/8/layout/process3"/>
    <dgm:cxn modelId="{FFE0886F-5EC9-43AB-8DAC-489506E3ACE1}" type="presOf" srcId="{D6B13E49-25B5-4B45-8724-D32DEBCB65A8}" destId="{982F72D6-3EB3-4A0C-8C83-96A868AD0351}" srcOrd="0" destOrd="0" presId="urn:microsoft.com/office/officeart/2005/8/layout/process3"/>
    <dgm:cxn modelId="{C7F88DFE-779F-4C6E-9381-6F8812545BA9}" srcId="{D6B13E49-25B5-4B45-8724-D32DEBCB65A8}" destId="{5A7AC98D-8C1F-41C5-89FC-93486243BEED}" srcOrd="0" destOrd="0" parTransId="{7C5EC1E5-02F2-43CA-BCC9-BB6253A397E3}" sibTransId="{3C2CAA7E-2BC2-4E6E-8536-C09785C51BD3}"/>
    <dgm:cxn modelId="{30DF12D2-C35B-4145-BA8B-34CEC76DCC3E}" srcId="{5A7AC98D-8C1F-41C5-89FC-93486243BEED}" destId="{BE3C16A7-D68C-494A-9E33-00EED7BB2C25}" srcOrd="0" destOrd="0" parTransId="{AE24D7C3-BF70-4F9E-BA75-0894B0A4BDD3}" sibTransId="{719B5108-2BC9-40B7-B8BD-819312CF4F29}"/>
    <dgm:cxn modelId="{0EA51E91-785D-4655-B1E6-74D5FA46E848}" srcId="{D6B13E49-25B5-4B45-8724-D32DEBCB65A8}" destId="{A7331AE9-196F-4A64-9676-9EB87ECD72D1}" srcOrd="1" destOrd="0" parTransId="{3920BBAB-0E1C-40AF-B85A-83605679DF22}" sibTransId="{20703AAE-C86B-4336-9699-42285744EEF4}"/>
    <dgm:cxn modelId="{17E8C0AF-7FB5-4A51-AFC1-CD20B244DC68}" type="presOf" srcId="{5A7AC98D-8C1F-41C5-89FC-93486243BEED}" destId="{D6572E39-C803-4752-B286-15F8CC40CFB8}" srcOrd="0" destOrd="0" presId="urn:microsoft.com/office/officeart/2005/8/layout/process3"/>
    <dgm:cxn modelId="{1C8BDFCE-45F3-4845-96BD-8731C0EEEEA4}" type="presOf" srcId="{A7331AE9-196F-4A64-9676-9EB87ECD72D1}" destId="{761A440F-2332-410D-87F0-E19E521C65D5}" srcOrd="1" destOrd="0" presId="urn:microsoft.com/office/officeart/2005/8/layout/process3"/>
    <dgm:cxn modelId="{C8A05EBB-C97F-47AE-9FC5-620F7BE6DBD3}" type="presParOf" srcId="{982F72D6-3EB3-4A0C-8C83-96A868AD0351}" destId="{4C79589F-8B7C-47BE-BBED-17FA1D97C418}" srcOrd="0" destOrd="0" presId="urn:microsoft.com/office/officeart/2005/8/layout/process3"/>
    <dgm:cxn modelId="{6D7746B9-9454-490B-9CF6-2CAFB09E0731}" type="presParOf" srcId="{4C79589F-8B7C-47BE-BBED-17FA1D97C418}" destId="{D6572E39-C803-4752-B286-15F8CC40CFB8}" srcOrd="0" destOrd="0" presId="urn:microsoft.com/office/officeart/2005/8/layout/process3"/>
    <dgm:cxn modelId="{113BEEB7-FB5E-4F09-962C-E961F185AE52}" type="presParOf" srcId="{4C79589F-8B7C-47BE-BBED-17FA1D97C418}" destId="{187093DF-689A-46AC-AFDC-17C9DA04F17E}" srcOrd="1" destOrd="0" presId="urn:microsoft.com/office/officeart/2005/8/layout/process3"/>
    <dgm:cxn modelId="{C65F1676-08C1-4E24-B63F-AB863B865D0F}" type="presParOf" srcId="{4C79589F-8B7C-47BE-BBED-17FA1D97C418}" destId="{B65F4ABB-CC40-4EF8-A8DE-49714832C374}" srcOrd="2" destOrd="0" presId="urn:microsoft.com/office/officeart/2005/8/layout/process3"/>
    <dgm:cxn modelId="{746BBB7B-4D5C-4C5C-913D-1CAC7FD3EB08}" type="presParOf" srcId="{982F72D6-3EB3-4A0C-8C83-96A868AD0351}" destId="{84679C7E-353F-46B8-8EC2-64404F414809}" srcOrd="1" destOrd="0" presId="urn:microsoft.com/office/officeart/2005/8/layout/process3"/>
    <dgm:cxn modelId="{F59BFA58-2109-44E2-A6E5-05342552D46A}" type="presParOf" srcId="{84679C7E-353F-46B8-8EC2-64404F414809}" destId="{3BC91C67-ECF7-452D-BDD6-3B1706A2786B}" srcOrd="0" destOrd="0" presId="urn:microsoft.com/office/officeart/2005/8/layout/process3"/>
    <dgm:cxn modelId="{70F7A092-DBAA-4EB5-9755-94421A121FFF}" type="presParOf" srcId="{982F72D6-3EB3-4A0C-8C83-96A868AD0351}" destId="{29D28780-2F60-4E3D-8582-1F7F8301FE85}" srcOrd="2" destOrd="0" presId="urn:microsoft.com/office/officeart/2005/8/layout/process3"/>
    <dgm:cxn modelId="{F8F4D5CD-9416-478C-925D-84FFF7628B37}" type="presParOf" srcId="{29D28780-2F60-4E3D-8582-1F7F8301FE85}" destId="{DCF26206-351F-4BD9-A73E-0086CEDC63F5}" srcOrd="0" destOrd="0" presId="urn:microsoft.com/office/officeart/2005/8/layout/process3"/>
    <dgm:cxn modelId="{48DAD100-C611-498E-B3DB-001D0D779AB9}" type="presParOf" srcId="{29D28780-2F60-4E3D-8582-1F7F8301FE85}" destId="{761A440F-2332-410D-87F0-E19E521C65D5}" srcOrd="1" destOrd="0" presId="urn:microsoft.com/office/officeart/2005/8/layout/process3"/>
    <dgm:cxn modelId="{95A1B5F1-20C3-4B0D-873C-4C6F09B35617}" type="presParOf" srcId="{29D28780-2F60-4E3D-8582-1F7F8301FE85}" destId="{3B7E4295-F836-4241-A3EC-43F61B214F98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855970-B1F3-48C0-830A-302019EC86AA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91E5797D-B5ED-4234-AE82-551D24B481B8}">
      <dgm:prSet phldrT="[Текст]" custT="1"/>
      <dgm:spPr/>
      <dgm:t>
        <a:bodyPr/>
        <a:lstStyle/>
        <a:p>
          <a:pPr>
            <a:lnSpc>
              <a:spcPct val="120000"/>
            </a:lnSpc>
          </a:pP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Отдельными позициями в план-график включаются:</a:t>
          </a:r>
          <a:b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закупка работ по строительству, реконструкции объекта капитального строительства по каждому такому объект</a:t>
          </a:r>
          <a:b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закупка, предусматривающей заключение энергосервисного контракта</a:t>
          </a:r>
        </a:p>
        <a:p>
          <a:pPr>
            <a:lnSpc>
              <a:spcPct val="120000"/>
            </a:lnSpc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каждый лот, выделяемый в соответствии с Федеральным законом № 44-ФЗ</a:t>
          </a:r>
        </a:p>
        <a:p>
          <a:pPr>
            <a:lnSpc>
              <a:spcPct val="120000"/>
            </a:lnSpc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«особые» закупки (п.7 ч.2 ст.83 и п.3 ч.2 ст.83.1, п 4, 5, 23, 26, 33, 42 и 44 ч.1 ст. 93)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C7D3D9-B67E-419C-9EA9-17BB94134DFE}" type="parTrans" cxnId="{A9FFE26D-04E2-49C6-A4C0-041156061B8B}">
      <dgm:prSet/>
      <dgm:spPr/>
      <dgm:t>
        <a:bodyPr/>
        <a:lstStyle/>
        <a:p>
          <a:endParaRPr lang="ru-RU" sz="1600"/>
        </a:p>
      </dgm:t>
    </dgm:pt>
    <dgm:pt modelId="{93C3D1F9-1E19-4D22-A298-824B72E027FD}" type="sibTrans" cxnId="{A9FFE26D-04E2-49C6-A4C0-041156061B8B}">
      <dgm:prSet/>
      <dgm:spPr/>
      <dgm:t>
        <a:bodyPr/>
        <a:lstStyle/>
        <a:p>
          <a:endParaRPr lang="ru-RU" sz="1600"/>
        </a:p>
      </dgm:t>
    </dgm:pt>
    <dgm:pt modelId="{24222C2E-628D-4F36-86ED-6CAEFB0D2A11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План-график по общему правилу состоит из агрегированных позиций (1 позиция – несколько извещений)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824633-8D96-40CA-98BB-482E3A395FB3}" type="parTrans" cxnId="{0471C65C-BC3E-4262-A5FA-E876123294A3}">
      <dgm:prSet/>
      <dgm:spPr/>
      <dgm:t>
        <a:bodyPr/>
        <a:lstStyle/>
        <a:p>
          <a:endParaRPr lang="ru-RU" sz="1600"/>
        </a:p>
      </dgm:t>
    </dgm:pt>
    <dgm:pt modelId="{4A778610-1778-4CE1-8B27-043A3EBF069E}" type="sibTrans" cxnId="{0471C65C-BC3E-4262-A5FA-E876123294A3}">
      <dgm:prSet/>
      <dgm:spPr/>
      <dgm:t>
        <a:bodyPr/>
        <a:lstStyle/>
        <a:p>
          <a:endParaRPr lang="ru-RU" sz="1600"/>
        </a:p>
      </dgm:t>
    </dgm:pt>
    <dgm:pt modelId="{3B4EE040-1EC3-4B78-B575-354FF38A3FE1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Детализация позиций плана-графика (1 позиция – 1 извещение)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ПРАВО ЗАКАЗЧИКА 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D3C61C-4B5F-4ADA-B151-535F244D7B4C}" type="parTrans" cxnId="{86100792-9E5B-4C0B-A381-44E94AAB795C}">
      <dgm:prSet/>
      <dgm:spPr/>
      <dgm:t>
        <a:bodyPr/>
        <a:lstStyle/>
        <a:p>
          <a:endParaRPr lang="ru-RU"/>
        </a:p>
      </dgm:t>
    </dgm:pt>
    <dgm:pt modelId="{9B0EC0A4-878A-4246-9103-B689E51849B6}" type="sibTrans" cxnId="{86100792-9E5B-4C0B-A381-44E94AAB795C}">
      <dgm:prSet/>
      <dgm:spPr/>
      <dgm:t>
        <a:bodyPr/>
        <a:lstStyle/>
        <a:p>
          <a:endParaRPr lang="ru-RU"/>
        </a:p>
      </dgm:t>
    </dgm:pt>
    <dgm:pt modelId="{7E12067D-C8D4-47D2-A194-3AF335BA284B}" type="pres">
      <dgm:prSet presAssocID="{27855970-B1F3-48C0-830A-302019EC86A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9B388AA-869E-4C54-8D86-CB52A922EA6A}" type="pres">
      <dgm:prSet presAssocID="{27855970-B1F3-48C0-830A-302019EC86AA}" presName="Name1" presStyleCnt="0"/>
      <dgm:spPr/>
      <dgm:t>
        <a:bodyPr/>
        <a:lstStyle/>
        <a:p>
          <a:endParaRPr lang="ru-RU"/>
        </a:p>
      </dgm:t>
    </dgm:pt>
    <dgm:pt modelId="{676F39ED-6293-4937-A038-9D0DCA38FEAC}" type="pres">
      <dgm:prSet presAssocID="{27855970-B1F3-48C0-830A-302019EC86AA}" presName="cycle" presStyleCnt="0"/>
      <dgm:spPr/>
      <dgm:t>
        <a:bodyPr/>
        <a:lstStyle/>
        <a:p>
          <a:endParaRPr lang="ru-RU"/>
        </a:p>
      </dgm:t>
    </dgm:pt>
    <dgm:pt modelId="{FE5F11D4-30DB-448F-85B4-9CE41B534102}" type="pres">
      <dgm:prSet presAssocID="{27855970-B1F3-48C0-830A-302019EC86AA}" presName="srcNode" presStyleLbl="node1" presStyleIdx="0" presStyleCnt="3"/>
      <dgm:spPr/>
      <dgm:t>
        <a:bodyPr/>
        <a:lstStyle/>
        <a:p>
          <a:endParaRPr lang="ru-RU"/>
        </a:p>
      </dgm:t>
    </dgm:pt>
    <dgm:pt modelId="{9EDFAA45-8DB6-4F83-8218-BB6A1425D901}" type="pres">
      <dgm:prSet presAssocID="{27855970-B1F3-48C0-830A-302019EC86AA}" presName="conn" presStyleLbl="parChTrans1D2" presStyleIdx="0" presStyleCnt="1"/>
      <dgm:spPr/>
      <dgm:t>
        <a:bodyPr/>
        <a:lstStyle/>
        <a:p>
          <a:endParaRPr lang="ru-RU"/>
        </a:p>
      </dgm:t>
    </dgm:pt>
    <dgm:pt modelId="{C1B01609-F074-484F-B3E3-7AFC1751A4F0}" type="pres">
      <dgm:prSet presAssocID="{27855970-B1F3-48C0-830A-302019EC86AA}" presName="extraNode" presStyleLbl="node1" presStyleIdx="0" presStyleCnt="3"/>
      <dgm:spPr/>
      <dgm:t>
        <a:bodyPr/>
        <a:lstStyle/>
        <a:p>
          <a:endParaRPr lang="ru-RU"/>
        </a:p>
      </dgm:t>
    </dgm:pt>
    <dgm:pt modelId="{16D9C546-0BDA-4E43-AF4C-D1252EF261CA}" type="pres">
      <dgm:prSet presAssocID="{27855970-B1F3-48C0-830A-302019EC86AA}" presName="dstNode" presStyleLbl="node1" presStyleIdx="0" presStyleCnt="3"/>
      <dgm:spPr/>
      <dgm:t>
        <a:bodyPr/>
        <a:lstStyle/>
        <a:p>
          <a:endParaRPr lang="ru-RU"/>
        </a:p>
      </dgm:t>
    </dgm:pt>
    <dgm:pt modelId="{A5DF087C-5F83-4A34-8CFC-9874C268D447}" type="pres">
      <dgm:prSet presAssocID="{24222C2E-628D-4F36-86ED-6CAEFB0D2A11}" presName="text_1" presStyleLbl="node1" presStyleIdx="0" presStyleCnt="3" custScaleY="47094" custLinFactNeighborY="-44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60E2C-B7F6-4B87-95F1-2846B9D4FF44}" type="pres">
      <dgm:prSet presAssocID="{24222C2E-628D-4F36-86ED-6CAEFB0D2A11}" presName="accent_1" presStyleCnt="0"/>
      <dgm:spPr/>
      <dgm:t>
        <a:bodyPr/>
        <a:lstStyle/>
        <a:p>
          <a:endParaRPr lang="ru-RU"/>
        </a:p>
      </dgm:t>
    </dgm:pt>
    <dgm:pt modelId="{22CDC27E-4873-4CC2-93FF-A52205EEF15D}" type="pres">
      <dgm:prSet presAssocID="{24222C2E-628D-4F36-86ED-6CAEFB0D2A11}" presName="accentRepeatNode" presStyleLbl="solidFgAcc1" presStyleIdx="0" presStyleCnt="3"/>
      <dgm:spPr/>
      <dgm:t>
        <a:bodyPr/>
        <a:lstStyle/>
        <a:p>
          <a:endParaRPr lang="ru-RU"/>
        </a:p>
      </dgm:t>
    </dgm:pt>
    <dgm:pt modelId="{A7AE15A9-93AB-460F-9223-3D38A824E0AB}" type="pres">
      <dgm:prSet presAssocID="{3B4EE040-1EC3-4B78-B575-354FF38A3FE1}" presName="text_2" presStyleLbl="node1" presStyleIdx="1" presStyleCnt="3" custScaleY="39399" custLinFactNeighborX="446" custLinFactNeighborY="-13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FE713C-0478-43A4-BF9D-AF21D7379788}" type="pres">
      <dgm:prSet presAssocID="{3B4EE040-1EC3-4B78-B575-354FF38A3FE1}" presName="accent_2" presStyleCnt="0"/>
      <dgm:spPr/>
    </dgm:pt>
    <dgm:pt modelId="{12DC32A8-6ADB-4E8F-A876-99554A30035B}" type="pres">
      <dgm:prSet presAssocID="{3B4EE040-1EC3-4B78-B575-354FF38A3FE1}" presName="accentRepeatNode" presStyleLbl="solidFgAcc1" presStyleIdx="1" presStyleCnt="3"/>
      <dgm:spPr/>
    </dgm:pt>
    <dgm:pt modelId="{B66004F4-74C5-44A9-836C-0337AFE3618F}" type="pres">
      <dgm:prSet presAssocID="{91E5797D-B5ED-4234-AE82-551D24B481B8}" presName="text_3" presStyleLbl="node1" presStyleIdx="2" presStyleCnt="3" custScaleY="121682" custLinFactNeighborY="1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DF391-70F3-4F82-9F78-7B73F989A81A}" type="pres">
      <dgm:prSet presAssocID="{91E5797D-B5ED-4234-AE82-551D24B481B8}" presName="accent_3" presStyleCnt="0"/>
      <dgm:spPr/>
    </dgm:pt>
    <dgm:pt modelId="{AC42C6BB-76C9-4D65-8CBD-E8B7F1DEE377}" type="pres">
      <dgm:prSet presAssocID="{91E5797D-B5ED-4234-AE82-551D24B481B8}" presName="accentRepeatNode" presStyleLbl="solidFgAcc1" presStyleIdx="2" presStyleCnt="3"/>
      <dgm:spPr/>
      <dgm:t>
        <a:bodyPr/>
        <a:lstStyle/>
        <a:p>
          <a:endParaRPr lang="ru-RU"/>
        </a:p>
      </dgm:t>
    </dgm:pt>
  </dgm:ptLst>
  <dgm:cxnLst>
    <dgm:cxn modelId="{22CCFE8B-9A0D-473A-8837-3CB2DD77CE04}" type="presOf" srcId="{27855970-B1F3-48C0-830A-302019EC86AA}" destId="{7E12067D-C8D4-47D2-A194-3AF335BA284B}" srcOrd="0" destOrd="0" presId="urn:microsoft.com/office/officeart/2008/layout/VerticalCurvedList"/>
    <dgm:cxn modelId="{119BD859-9E19-4479-8E46-026E140A0456}" type="presOf" srcId="{91E5797D-B5ED-4234-AE82-551D24B481B8}" destId="{B66004F4-74C5-44A9-836C-0337AFE3618F}" srcOrd="0" destOrd="0" presId="urn:microsoft.com/office/officeart/2008/layout/VerticalCurvedList"/>
    <dgm:cxn modelId="{A9FFE26D-04E2-49C6-A4C0-041156061B8B}" srcId="{27855970-B1F3-48C0-830A-302019EC86AA}" destId="{91E5797D-B5ED-4234-AE82-551D24B481B8}" srcOrd="2" destOrd="0" parTransId="{B1C7D3D9-B67E-419C-9EA9-17BB94134DFE}" sibTransId="{93C3D1F9-1E19-4D22-A298-824B72E027FD}"/>
    <dgm:cxn modelId="{97711782-96B4-4651-9216-F497A31F4A4B}" type="presOf" srcId="{3B4EE040-1EC3-4B78-B575-354FF38A3FE1}" destId="{A7AE15A9-93AB-460F-9223-3D38A824E0AB}" srcOrd="0" destOrd="0" presId="urn:microsoft.com/office/officeart/2008/layout/VerticalCurvedList"/>
    <dgm:cxn modelId="{86100792-9E5B-4C0B-A381-44E94AAB795C}" srcId="{27855970-B1F3-48C0-830A-302019EC86AA}" destId="{3B4EE040-1EC3-4B78-B575-354FF38A3FE1}" srcOrd="1" destOrd="0" parTransId="{7BD3C61C-4B5F-4ADA-B151-535F244D7B4C}" sibTransId="{9B0EC0A4-878A-4246-9103-B689E51849B6}"/>
    <dgm:cxn modelId="{3A00FAD9-F61C-476C-A5C5-ED657D77C6BD}" type="presOf" srcId="{24222C2E-628D-4F36-86ED-6CAEFB0D2A11}" destId="{A5DF087C-5F83-4A34-8CFC-9874C268D447}" srcOrd="0" destOrd="0" presId="urn:microsoft.com/office/officeart/2008/layout/VerticalCurvedList"/>
    <dgm:cxn modelId="{0471C65C-BC3E-4262-A5FA-E876123294A3}" srcId="{27855970-B1F3-48C0-830A-302019EC86AA}" destId="{24222C2E-628D-4F36-86ED-6CAEFB0D2A11}" srcOrd="0" destOrd="0" parTransId="{0B824633-8D96-40CA-98BB-482E3A395FB3}" sibTransId="{4A778610-1778-4CE1-8B27-043A3EBF069E}"/>
    <dgm:cxn modelId="{E985452D-DD1F-4BAA-BC2E-CB0E4BF6F9DC}" type="presOf" srcId="{4A778610-1778-4CE1-8B27-043A3EBF069E}" destId="{9EDFAA45-8DB6-4F83-8218-BB6A1425D901}" srcOrd="0" destOrd="0" presId="urn:microsoft.com/office/officeart/2008/layout/VerticalCurvedList"/>
    <dgm:cxn modelId="{738F975F-B6B1-4736-B649-93F4BEED5023}" type="presParOf" srcId="{7E12067D-C8D4-47D2-A194-3AF335BA284B}" destId="{69B388AA-869E-4C54-8D86-CB52A922EA6A}" srcOrd="0" destOrd="0" presId="urn:microsoft.com/office/officeart/2008/layout/VerticalCurvedList"/>
    <dgm:cxn modelId="{F92F496C-7CE9-49C8-8F0F-5726D35F6F16}" type="presParOf" srcId="{69B388AA-869E-4C54-8D86-CB52A922EA6A}" destId="{676F39ED-6293-4937-A038-9D0DCA38FEAC}" srcOrd="0" destOrd="0" presId="urn:microsoft.com/office/officeart/2008/layout/VerticalCurvedList"/>
    <dgm:cxn modelId="{40E3AB9F-5370-4E84-A604-28229D343411}" type="presParOf" srcId="{676F39ED-6293-4937-A038-9D0DCA38FEAC}" destId="{FE5F11D4-30DB-448F-85B4-9CE41B534102}" srcOrd="0" destOrd="0" presId="urn:microsoft.com/office/officeart/2008/layout/VerticalCurvedList"/>
    <dgm:cxn modelId="{34614D7B-1B61-49DB-B22D-822D10A49610}" type="presParOf" srcId="{676F39ED-6293-4937-A038-9D0DCA38FEAC}" destId="{9EDFAA45-8DB6-4F83-8218-BB6A1425D901}" srcOrd="1" destOrd="0" presId="urn:microsoft.com/office/officeart/2008/layout/VerticalCurvedList"/>
    <dgm:cxn modelId="{174A1E0C-0838-45DB-9A89-311163BB45D5}" type="presParOf" srcId="{676F39ED-6293-4937-A038-9D0DCA38FEAC}" destId="{C1B01609-F074-484F-B3E3-7AFC1751A4F0}" srcOrd="2" destOrd="0" presId="urn:microsoft.com/office/officeart/2008/layout/VerticalCurvedList"/>
    <dgm:cxn modelId="{D7EF9662-23ED-4F2A-B754-DD741D2EDC24}" type="presParOf" srcId="{676F39ED-6293-4937-A038-9D0DCA38FEAC}" destId="{16D9C546-0BDA-4E43-AF4C-D1252EF261CA}" srcOrd="3" destOrd="0" presId="urn:microsoft.com/office/officeart/2008/layout/VerticalCurvedList"/>
    <dgm:cxn modelId="{96EED919-5937-4403-8E76-17700715FCE8}" type="presParOf" srcId="{69B388AA-869E-4C54-8D86-CB52A922EA6A}" destId="{A5DF087C-5F83-4A34-8CFC-9874C268D447}" srcOrd="1" destOrd="0" presId="urn:microsoft.com/office/officeart/2008/layout/VerticalCurvedList"/>
    <dgm:cxn modelId="{C6E5F694-0607-4602-9D73-82835F05214A}" type="presParOf" srcId="{69B388AA-869E-4C54-8D86-CB52A922EA6A}" destId="{15160E2C-B7F6-4B87-95F1-2846B9D4FF44}" srcOrd="2" destOrd="0" presId="urn:microsoft.com/office/officeart/2008/layout/VerticalCurvedList"/>
    <dgm:cxn modelId="{FBA9DF61-008B-4412-A968-ACAFD7BFD36B}" type="presParOf" srcId="{15160E2C-B7F6-4B87-95F1-2846B9D4FF44}" destId="{22CDC27E-4873-4CC2-93FF-A52205EEF15D}" srcOrd="0" destOrd="0" presId="urn:microsoft.com/office/officeart/2008/layout/VerticalCurvedList"/>
    <dgm:cxn modelId="{F8800DB1-1DC5-41B1-8B7C-4C2FE8603D09}" type="presParOf" srcId="{69B388AA-869E-4C54-8D86-CB52A922EA6A}" destId="{A7AE15A9-93AB-460F-9223-3D38A824E0AB}" srcOrd="3" destOrd="0" presId="urn:microsoft.com/office/officeart/2008/layout/VerticalCurvedList"/>
    <dgm:cxn modelId="{9306F0F8-65B8-4236-B296-0A1AFAA7269E}" type="presParOf" srcId="{69B388AA-869E-4C54-8D86-CB52A922EA6A}" destId="{B9FE713C-0478-43A4-BF9D-AF21D7379788}" srcOrd="4" destOrd="0" presId="urn:microsoft.com/office/officeart/2008/layout/VerticalCurvedList"/>
    <dgm:cxn modelId="{77FE3C1C-C7A1-4D28-902D-0D2C557EB50B}" type="presParOf" srcId="{B9FE713C-0478-43A4-BF9D-AF21D7379788}" destId="{12DC32A8-6ADB-4E8F-A876-99554A30035B}" srcOrd="0" destOrd="0" presId="urn:microsoft.com/office/officeart/2008/layout/VerticalCurvedList"/>
    <dgm:cxn modelId="{8159AFF0-0EC1-4A34-B72B-EAA2807DAD54}" type="presParOf" srcId="{69B388AA-869E-4C54-8D86-CB52A922EA6A}" destId="{B66004F4-74C5-44A9-836C-0337AFE3618F}" srcOrd="5" destOrd="0" presId="urn:microsoft.com/office/officeart/2008/layout/VerticalCurvedList"/>
    <dgm:cxn modelId="{BD93EA4D-930D-4D39-BDD4-7D8AE3D2249F}" type="presParOf" srcId="{69B388AA-869E-4C54-8D86-CB52A922EA6A}" destId="{DE2DF391-70F3-4F82-9F78-7B73F989A81A}" srcOrd="6" destOrd="0" presId="urn:microsoft.com/office/officeart/2008/layout/VerticalCurvedList"/>
    <dgm:cxn modelId="{381B10C0-BA07-442A-9A93-1A037EC02113}" type="presParOf" srcId="{DE2DF391-70F3-4F82-9F78-7B73F989A81A}" destId="{AC42C6BB-76C9-4D65-8CBD-E8B7F1DEE3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855970-B1F3-48C0-830A-302019EC86AA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9E5C7C68-BB7A-4E79-A5DA-A274AE70E7D0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Срок (периодичность) закупки = Планируемый год закупки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A34ADE-2DE8-4B49-9818-3DDD59DD1269}" type="parTrans" cxnId="{C34C5601-9224-4125-8F5E-C484A05E45A4}">
      <dgm:prSet/>
      <dgm:spPr/>
      <dgm:t>
        <a:bodyPr/>
        <a:lstStyle/>
        <a:p>
          <a:endParaRPr lang="ru-RU"/>
        </a:p>
      </dgm:t>
    </dgm:pt>
    <dgm:pt modelId="{483113B4-FCDA-45C7-8381-FBBBA1DC74F4}" type="sibTrans" cxnId="{C34C5601-9224-4125-8F5E-C484A05E45A4}">
      <dgm:prSet/>
      <dgm:spPr/>
      <dgm:t>
        <a:bodyPr/>
        <a:lstStyle/>
        <a:p>
          <a:endParaRPr lang="ru-RU"/>
        </a:p>
      </dgm:t>
    </dgm:pt>
    <dgm:pt modelId="{0E1583F0-1D64-42C4-9945-C380DF91BD72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ОКПД2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(детализация не ниже группы товаров, работ, услуг – от 4 разрядов и более)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089258-A8CA-435C-B269-C07831B0BD60}" type="parTrans" cxnId="{3B504EB0-329F-4D69-B29B-A06AC1E6B964}">
      <dgm:prSet/>
      <dgm:spPr/>
      <dgm:t>
        <a:bodyPr/>
        <a:lstStyle/>
        <a:p>
          <a:endParaRPr lang="ru-RU"/>
        </a:p>
      </dgm:t>
    </dgm:pt>
    <dgm:pt modelId="{3DC0B919-E93F-451C-A350-1CE7E27B64C5}" type="sibTrans" cxnId="{3B504EB0-329F-4D69-B29B-A06AC1E6B964}">
      <dgm:prSet/>
      <dgm:spPr/>
      <dgm:t>
        <a:bodyPr/>
        <a:lstStyle/>
        <a:p>
          <a:endParaRPr lang="ru-RU"/>
        </a:p>
      </dgm:t>
    </dgm:pt>
    <dgm:pt modelId="{F03FC401-AD14-4B9B-8F0A-BADB4F4EB00E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Описание объекта закупки –только по ОКПД2 (исключается КТРУ)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D28882-408E-4740-BDCB-1B2346F799A0}" type="parTrans" cxnId="{271614A2-ED48-46E4-904F-84CCC9AF14A6}">
      <dgm:prSet/>
      <dgm:spPr/>
      <dgm:t>
        <a:bodyPr/>
        <a:lstStyle/>
        <a:p>
          <a:endParaRPr lang="ru-RU"/>
        </a:p>
      </dgm:t>
    </dgm:pt>
    <dgm:pt modelId="{341BB6F3-14C0-4FCF-B912-185435E715FA}" type="sibTrans" cxnId="{271614A2-ED48-46E4-904F-84CCC9AF14A6}">
      <dgm:prSet/>
      <dgm:spPr/>
      <dgm:t>
        <a:bodyPr/>
        <a:lstStyle/>
        <a:p>
          <a:endParaRPr lang="ru-RU"/>
        </a:p>
      </dgm:t>
    </dgm:pt>
    <dgm:pt modelId="{C7795E0D-FCE1-4AD0-9B43-180D41C267B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общественном обсуждении закупок необязательна для 2 и 3 годов планового периода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A05FFC-5305-4DC0-8614-3F1690F1FD0D}" type="parTrans" cxnId="{A89B1173-EFE4-4F4B-BD06-D7AF8F93CEF2}">
      <dgm:prSet/>
      <dgm:spPr/>
      <dgm:t>
        <a:bodyPr/>
        <a:lstStyle/>
        <a:p>
          <a:endParaRPr lang="ru-RU"/>
        </a:p>
      </dgm:t>
    </dgm:pt>
    <dgm:pt modelId="{BC74F8F0-61CF-4135-A234-2DE3D31804FD}" type="sibTrans" cxnId="{A89B1173-EFE4-4F4B-BD06-D7AF8F93CEF2}">
      <dgm:prSet/>
      <dgm:spPr/>
      <dgm:t>
        <a:bodyPr/>
        <a:lstStyle/>
        <a:p>
          <a:endParaRPr lang="ru-RU"/>
        </a:p>
      </dgm:t>
    </dgm:pt>
    <dgm:pt modelId="{41D64900-3207-4B29-AA77-8D53493F94D5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Детализация позиций плана-графика по КБК, КВР (отложенные сроки) 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B66746-4C93-461B-B712-8E8C0B47FB18}" type="parTrans" cxnId="{1A6D8C6E-D588-4296-A554-15C400A33357}">
      <dgm:prSet/>
      <dgm:spPr/>
      <dgm:t>
        <a:bodyPr/>
        <a:lstStyle/>
        <a:p>
          <a:endParaRPr lang="ru-RU"/>
        </a:p>
      </dgm:t>
    </dgm:pt>
    <dgm:pt modelId="{E9A2B188-AD69-417F-849E-3AAC3A107D3E}" type="sibTrans" cxnId="{1A6D8C6E-D588-4296-A554-15C400A33357}">
      <dgm:prSet/>
      <dgm:spPr/>
      <dgm:t>
        <a:bodyPr/>
        <a:lstStyle/>
        <a:p>
          <a:endParaRPr lang="ru-RU"/>
        </a:p>
      </dgm:t>
    </dgm:pt>
    <dgm:pt modelId="{7E12067D-C8D4-47D2-A194-3AF335BA284B}" type="pres">
      <dgm:prSet presAssocID="{27855970-B1F3-48C0-830A-302019EC86A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9B388AA-869E-4C54-8D86-CB52A922EA6A}" type="pres">
      <dgm:prSet presAssocID="{27855970-B1F3-48C0-830A-302019EC86AA}" presName="Name1" presStyleCnt="0"/>
      <dgm:spPr/>
      <dgm:t>
        <a:bodyPr/>
        <a:lstStyle/>
        <a:p>
          <a:endParaRPr lang="ru-RU"/>
        </a:p>
      </dgm:t>
    </dgm:pt>
    <dgm:pt modelId="{676F39ED-6293-4937-A038-9D0DCA38FEAC}" type="pres">
      <dgm:prSet presAssocID="{27855970-B1F3-48C0-830A-302019EC86AA}" presName="cycle" presStyleCnt="0"/>
      <dgm:spPr/>
      <dgm:t>
        <a:bodyPr/>
        <a:lstStyle/>
        <a:p>
          <a:endParaRPr lang="ru-RU"/>
        </a:p>
      </dgm:t>
    </dgm:pt>
    <dgm:pt modelId="{FE5F11D4-30DB-448F-85B4-9CE41B534102}" type="pres">
      <dgm:prSet presAssocID="{27855970-B1F3-48C0-830A-302019EC86AA}" presName="srcNode" presStyleLbl="node1" presStyleIdx="0" presStyleCnt="5"/>
      <dgm:spPr/>
      <dgm:t>
        <a:bodyPr/>
        <a:lstStyle/>
        <a:p>
          <a:endParaRPr lang="ru-RU"/>
        </a:p>
      </dgm:t>
    </dgm:pt>
    <dgm:pt modelId="{9EDFAA45-8DB6-4F83-8218-BB6A1425D901}" type="pres">
      <dgm:prSet presAssocID="{27855970-B1F3-48C0-830A-302019EC86AA}" presName="conn" presStyleLbl="parChTrans1D2" presStyleIdx="0" presStyleCnt="1"/>
      <dgm:spPr/>
      <dgm:t>
        <a:bodyPr/>
        <a:lstStyle/>
        <a:p>
          <a:endParaRPr lang="ru-RU"/>
        </a:p>
      </dgm:t>
    </dgm:pt>
    <dgm:pt modelId="{C1B01609-F074-484F-B3E3-7AFC1751A4F0}" type="pres">
      <dgm:prSet presAssocID="{27855970-B1F3-48C0-830A-302019EC86AA}" presName="extraNode" presStyleLbl="node1" presStyleIdx="0" presStyleCnt="5"/>
      <dgm:spPr/>
      <dgm:t>
        <a:bodyPr/>
        <a:lstStyle/>
        <a:p>
          <a:endParaRPr lang="ru-RU"/>
        </a:p>
      </dgm:t>
    </dgm:pt>
    <dgm:pt modelId="{16D9C546-0BDA-4E43-AF4C-D1252EF261CA}" type="pres">
      <dgm:prSet presAssocID="{27855970-B1F3-48C0-830A-302019EC86AA}" presName="dstNode" presStyleLbl="node1" presStyleIdx="0" presStyleCnt="5"/>
      <dgm:spPr/>
      <dgm:t>
        <a:bodyPr/>
        <a:lstStyle/>
        <a:p>
          <a:endParaRPr lang="ru-RU"/>
        </a:p>
      </dgm:t>
    </dgm:pt>
    <dgm:pt modelId="{505081FB-A451-4825-A339-0CF4AEA92F82}" type="pres">
      <dgm:prSet presAssocID="{0E1583F0-1D64-42C4-9945-C380DF91BD72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9C0D18-C638-403B-9947-32C0AC6BD170}" type="pres">
      <dgm:prSet presAssocID="{0E1583F0-1D64-42C4-9945-C380DF91BD72}" presName="accent_1" presStyleCnt="0"/>
      <dgm:spPr/>
      <dgm:t>
        <a:bodyPr/>
        <a:lstStyle/>
        <a:p>
          <a:endParaRPr lang="ru-RU"/>
        </a:p>
      </dgm:t>
    </dgm:pt>
    <dgm:pt modelId="{72818709-2BC2-4047-BF8A-F1C3080093CB}" type="pres">
      <dgm:prSet presAssocID="{0E1583F0-1D64-42C4-9945-C380DF91BD72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C14E06B5-726B-4C52-8DF7-662230729900}" type="pres">
      <dgm:prSet presAssocID="{9E5C7C68-BB7A-4E79-A5DA-A274AE70E7D0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BFFA64-4F1A-4CD3-A73D-A053491C9EAA}" type="pres">
      <dgm:prSet presAssocID="{9E5C7C68-BB7A-4E79-A5DA-A274AE70E7D0}" presName="accent_2" presStyleCnt="0"/>
      <dgm:spPr/>
      <dgm:t>
        <a:bodyPr/>
        <a:lstStyle/>
        <a:p>
          <a:endParaRPr lang="ru-RU"/>
        </a:p>
      </dgm:t>
    </dgm:pt>
    <dgm:pt modelId="{A0F9C244-AAF6-4292-8DD2-B1CD339367AE}" type="pres">
      <dgm:prSet presAssocID="{9E5C7C68-BB7A-4E79-A5DA-A274AE70E7D0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72B47840-0ADD-4D0A-B18B-C3D20B42F4A3}" type="pres">
      <dgm:prSet presAssocID="{F03FC401-AD14-4B9B-8F0A-BADB4F4EB00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E33C2A-C00F-4074-986E-102C9B2BC5FF}" type="pres">
      <dgm:prSet presAssocID="{F03FC401-AD14-4B9B-8F0A-BADB4F4EB00E}" presName="accent_3" presStyleCnt="0"/>
      <dgm:spPr/>
      <dgm:t>
        <a:bodyPr/>
        <a:lstStyle/>
        <a:p>
          <a:endParaRPr lang="ru-RU"/>
        </a:p>
      </dgm:t>
    </dgm:pt>
    <dgm:pt modelId="{E5C99D5B-1588-43CF-914C-9C28B6127AF2}" type="pres">
      <dgm:prSet presAssocID="{F03FC401-AD14-4B9B-8F0A-BADB4F4EB00E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6231B899-FCDD-47F7-B9F2-60BBD1207E0B}" type="pres">
      <dgm:prSet presAssocID="{C7795E0D-FCE1-4AD0-9B43-180D41C267B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E7EB19-FF1B-46A4-81A0-353F526EB99A}" type="pres">
      <dgm:prSet presAssocID="{C7795E0D-FCE1-4AD0-9B43-180D41C267B7}" presName="accent_4" presStyleCnt="0"/>
      <dgm:spPr/>
      <dgm:t>
        <a:bodyPr/>
        <a:lstStyle/>
        <a:p>
          <a:endParaRPr lang="ru-RU"/>
        </a:p>
      </dgm:t>
    </dgm:pt>
    <dgm:pt modelId="{C9AB8DAE-1026-4EB1-B573-69C73090BADE}" type="pres">
      <dgm:prSet presAssocID="{C7795E0D-FCE1-4AD0-9B43-180D41C267B7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31B6C6C4-A41D-455A-93C7-218E6629BB7C}" type="pres">
      <dgm:prSet presAssocID="{41D64900-3207-4B29-AA77-8D53493F94D5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92DDC4-C880-4115-8E2F-5224A9880040}" type="pres">
      <dgm:prSet presAssocID="{41D64900-3207-4B29-AA77-8D53493F94D5}" presName="accent_5" presStyleCnt="0"/>
      <dgm:spPr/>
    </dgm:pt>
    <dgm:pt modelId="{4E3C7A47-4DDB-462C-9899-ADEF3B2AC92F}" type="pres">
      <dgm:prSet presAssocID="{41D64900-3207-4B29-AA77-8D53493F94D5}" presName="accentRepeatNode" presStyleLbl="solidFgAcc1" presStyleIdx="4" presStyleCnt="5"/>
      <dgm:spPr/>
    </dgm:pt>
  </dgm:ptLst>
  <dgm:cxnLst>
    <dgm:cxn modelId="{0E1D45DC-D027-4CCC-B373-7DCA8944423F}" type="presOf" srcId="{0E1583F0-1D64-42C4-9945-C380DF91BD72}" destId="{505081FB-A451-4825-A339-0CF4AEA92F82}" srcOrd="0" destOrd="0" presId="urn:microsoft.com/office/officeart/2008/layout/VerticalCurvedList"/>
    <dgm:cxn modelId="{A89B1173-EFE4-4F4B-BD06-D7AF8F93CEF2}" srcId="{27855970-B1F3-48C0-830A-302019EC86AA}" destId="{C7795E0D-FCE1-4AD0-9B43-180D41C267B7}" srcOrd="3" destOrd="0" parTransId="{76A05FFC-5305-4DC0-8614-3F1690F1FD0D}" sibTransId="{BC74F8F0-61CF-4135-A234-2DE3D31804FD}"/>
    <dgm:cxn modelId="{A74EB1E3-6C6A-4181-ACBB-BA0A92C5DD3B}" type="presOf" srcId="{C7795E0D-FCE1-4AD0-9B43-180D41C267B7}" destId="{6231B899-FCDD-47F7-B9F2-60BBD1207E0B}" srcOrd="0" destOrd="0" presId="urn:microsoft.com/office/officeart/2008/layout/VerticalCurvedList"/>
    <dgm:cxn modelId="{94419A28-29E2-425D-BDF0-6719D8BC68CB}" type="presOf" srcId="{41D64900-3207-4B29-AA77-8D53493F94D5}" destId="{31B6C6C4-A41D-455A-93C7-218E6629BB7C}" srcOrd="0" destOrd="0" presId="urn:microsoft.com/office/officeart/2008/layout/VerticalCurvedList"/>
    <dgm:cxn modelId="{1A6D8C6E-D588-4296-A554-15C400A33357}" srcId="{27855970-B1F3-48C0-830A-302019EC86AA}" destId="{41D64900-3207-4B29-AA77-8D53493F94D5}" srcOrd="4" destOrd="0" parTransId="{06B66746-4C93-461B-B712-8E8C0B47FB18}" sibTransId="{E9A2B188-AD69-417F-849E-3AAC3A107D3E}"/>
    <dgm:cxn modelId="{7577D738-8660-43F7-94E3-5204B606C2F3}" type="presOf" srcId="{9E5C7C68-BB7A-4E79-A5DA-A274AE70E7D0}" destId="{C14E06B5-726B-4C52-8DF7-662230729900}" srcOrd="0" destOrd="0" presId="urn:microsoft.com/office/officeart/2008/layout/VerticalCurvedList"/>
    <dgm:cxn modelId="{271614A2-ED48-46E4-904F-84CCC9AF14A6}" srcId="{27855970-B1F3-48C0-830A-302019EC86AA}" destId="{F03FC401-AD14-4B9B-8F0A-BADB4F4EB00E}" srcOrd="2" destOrd="0" parTransId="{CBD28882-408E-4740-BDCB-1B2346F799A0}" sibTransId="{341BB6F3-14C0-4FCF-B912-185435E715FA}"/>
    <dgm:cxn modelId="{E1863446-399D-46DD-AE41-A09D8A8B1EEF}" type="presOf" srcId="{27855970-B1F3-48C0-830A-302019EC86AA}" destId="{7E12067D-C8D4-47D2-A194-3AF335BA284B}" srcOrd="0" destOrd="0" presId="urn:microsoft.com/office/officeart/2008/layout/VerticalCurvedList"/>
    <dgm:cxn modelId="{C34C5601-9224-4125-8F5E-C484A05E45A4}" srcId="{27855970-B1F3-48C0-830A-302019EC86AA}" destId="{9E5C7C68-BB7A-4E79-A5DA-A274AE70E7D0}" srcOrd="1" destOrd="0" parTransId="{D8A34ADE-2DE8-4B49-9818-3DDD59DD1269}" sibTransId="{483113B4-FCDA-45C7-8381-FBBBA1DC74F4}"/>
    <dgm:cxn modelId="{E9F57CE0-923D-42F7-B241-4CA87A5F91C6}" type="presOf" srcId="{F03FC401-AD14-4B9B-8F0A-BADB4F4EB00E}" destId="{72B47840-0ADD-4D0A-B18B-C3D20B42F4A3}" srcOrd="0" destOrd="0" presId="urn:microsoft.com/office/officeart/2008/layout/VerticalCurvedList"/>
    <dgm:cxn modelId="{0C41002F-BDAD-4CDD-A51C-34AE02DFC9E7}" type="presOf" srcId="{3DC0B919-E93F-451C-A350-1CE7E27B64C5}" destId="{9EDFAA45-8DB6-4F83-8218-BB6A1425D901}" srcOrd="0" destOrd="0" presId="urn:microsoft.com/office/officeart/2008/layout/VerticalCurvedList"/>
    <dgm:cxn modelId="{3B504EB0-329F-4D69-B29B-A06AC1E6B964}" srcId="{27855970-B1F3-48C0-830A-302019EC86AA}" destId="{0E1583F0-1D64-42C4-9945-C380DF91BD72}" srcOrd="0" destOrd="0" parTransId="{A6089258-A8CA-435C-B269-C07831B0BD60}" sibTransId="{3DC0B919-E93F-451C-A350-1CE7E27B64C5}"/>
    <dgm:cxn modelId="{AF6A4C83-78B2-42A5-9704-63D0ECA09632}" type="presParOf" srcId="{7E12067D-C8D4-47D2-A194-3AF335BA284B}" destId="{69B388AA-869E-4C54-8D86-CB52A922EA6A}" srcOrd="0" destOrd="0" presId="urn:microsoft.com/office/officeart/2008/layout/VerticalCurvedList"/>
    <dgm:cxn modelId="{2B8E0CF0-BDF8-4144-97B1-FBFDBC98854D}" type="presParOf" srcId="{69B388AA-869E-4C54-8D86-CB52A922EA6A}" destId="{676F39ED-6293-4937-A038-9D0DCA38FEAC}" srcOrd="0" destOrd="0" presId="urn:microsoft.com/office/officeart/2008/layout/VerticalCurvedList"/>
    <dgm:cxn modelId="{FFD1E0F1-4310-492A-8AE9-89172A5DA01A}" type="presParOf" srcId="{676F39ED-6293-4937-A038-9D0DCA38FEAC}" destId="{FE5F11D4-30DB-448F-85B4-9CE41B534102}" srcOrd="0" destOrd="0" presId="urn:microsoft.com/office/officeart/2008/layout/VerticalCurvedList"/>
    <dgm:cxn modelId="{C1C96952-FFEC-40ED-B147-75E26387D4D3}" type="presParOf" srcId="{676F39ED-6293-4937-A038-9D0DCA38FEAC}" destId="{9EDFAA45-8DB6-4F83-8218-BB6A1425D901}" srcOrd="1" destOrd="0" presId="urn:microsoft.com/office/officeart/2008/layout/VerticalCurvedList"/>
    <dgm:cxn modelId="{4E42C760-B218-46B2-890A-3B6F34224EBE}" type="presParOf" srcId="{676F39ED-6293-4937-A038-9D0DCA38FEAC}" destId="{C1B01609-F074-484F-B3E3-7AFC1751A4F0}" srcOrd="2" destOrd="0" presId="urn:microsoft.com/office/officeart/2008/layout/VerticalCurvedList"/>
    <dgm:cxn modelId="{5A40C101-65B7-43A9-8F71-94E0751B5EDD}" type="presParOf" srcId="{676F39ED-6293-4937-A038-9D0DCA38FEAC}" destId="{16D9C546-0BDA-4E43-AF4C-D1252EF261CA}" srcOrd="3" destOrd="0" presId="urn:microsoft.com/office/officeart/2008/layout/VerticalCurvedList"/>
    <dgm:cxn modelId="{197B7BB6-AAF8-4743-A769-36BC9D92C1F0}" type="presParOf" srcId="{69B388AA-869E-4C54-8D86-CB52A922EA6A}" destId="{505081FB-A451-4825-A339-0CF4AEA92F82}" srcOrd="1" destOrd="0" presId="urn:microsoft.com/office/officeart/2008/layout/VerticalCurvedList"/>
    <dgm:cxn modelId="{E49D9338-2F47-4AE1-9DF7-01D1C4203D24}" type="presParOf" srcId="{69B388AA-869E-4C54-8D86-CB52A922EA6A}" destId="{B49C0D18-C638-403B-9947-32C0AC6BD170}" srcOrd="2" destOrd="0" presId="urn:microsoft.com/office/officeart/2008/layout/VerticalCurvedList"/>
    <dgm:cxn modelId="{13A0E12A-BED4-4168-9068-10FC8F184A90}" type="presParOf" srcId="{B49C0D18-C638-403B-9947-32C0AC6BD170}" destId="{72818709-2BC2-4047-BF8A-F1C3080093CB}" srcOrd="0" destOrd="0" presId="urn:microsoft.com/office/officeart/2008/layout/VerticalCurvedList"/>
    <dgm:cxn modelId="{431E5D26-434E-4128-B69B-6134EE9D69DA}" type="presParOf" srcId="{69B388AA-869E-4C54-8D86-CB52A922EA6A}" destId="{C14E06B5-726B-4C52-8DF7-662230729900}" srcOrd="3" destOrd="0" presId="urn:microsoft.com/office/officeart/2008/layout/VerticalCurvedList"/>
    <dgm:cxn modelId="{41429F1B-42A1-4102-9916-1F70DD5F4DCB}" type="presParOf" srcId="{69B388AA-869E-4C54-8D86-CB52A922EA6A}" destId="{54BFFA64-4F1A-4CD3-A73D-A053491C9EAA}" srcOrd="4" destOrd="0" presId="urn:microsoft.com/office/officeart/2008/layout/VerticalCurvedList"/>
    <dgm:cxn modelId="{068BB8F5-AF5C-4968-9416-5CB3341D281C}" type="presParOf" srcId="{54BFFA64-4F1A-4CD3-A73D-A053491C9EAA}" destId="{A0F9C244-AAF6-4292-8DD2-B1CD339367AE}" srcOrd="0" destOrd="0" presId="urn:microsoft.com/office/officeart/2008/layout/VerticalCurvedList"/>
    <dgm:cxn modelId="{96B9A4CC-CDD6-4CCE-B9D9-762227102F4F}" type="presParOf" srcId="{69B388AA-869E-4C54-8D86-CB52A922EA6A}" destId="{72B47840-0ADD-4D0A-B18B-C3D20B42F4A3}" srcOrd="5" destOrd="0" presId="urn:microsoft.com/office/officeart/2008/layout/VerticalCurvedList"/>
    <dgm:cxn modelId="{C4550299-9DD8-47C7-B217-B8AB07210EEA}" type="presParOf" srcId="{69B388AA-869E-4C54-8D86-CB52A922EA6A}" destId="{C3E33C2A-C00F-4074-986E-102C9B2BC5FF}" srcOrd="6" destOrd="0" presId="urn:microsoft.com/office/officeart/2008/layout/VerticalCurvedList"/>
    <dgm:cxn modelId="{B18851B3-9259-47CA-B142-552DA72B51F6}" type="presParOf" srcId="{C3E33C2A-C00F-4074-986E-102C9B2BC5FF}" destId="{E5C99D5B-1588-43CF-914C-9C28B6127AF2}" srcOrd="0" destOrd="0" presId="urn:microsoft.com/office/officeart/2008/layout/VerticalCurvedList"/>
    <dgm:cxn modelId="{61EC6A78-2F47-400F-8B2C-012D3674F4B6}" type="presParOf" srcId="{69B388AA-869E-4C54-8D86-CB52A922EA6A}" destId="{6231B899-FCDD-47F7-B9F2-60BBD1207E0B}" srcOrd="7" destOrd="0" presId="urn:microsoft.com/office/officeart/2008/layout/VerticalCurvedList"/>
    <dgm:cxn modelId="{E2A83C1F-B75A-4567-B10E-0D558F8D1263}" type="presParOf" srcId="{69B388AA-869E-4C54-8D86-CB52A922EA6A}" destId="{A3E7EB19-FF1B-46A4-81A0-353F526EB99A}" srcOrd="8" destOrd="0" presId="urn:microsoft.com/office/officeart/2008/layout/VerticalCurvedList"/>
    <dgm:cxn modelId="{C232BC3C-4BD0-437C-B113-E73D73ACB261}" type="presParOf" srcId="{A3E7EB19-FF1B-46A4-81A0-353F526EB99A}" destId="{C9AB8DAE-1026-4EB1-B573-69C73090BADE}" srcOrd="0" destOrd="0" presId="urn:microsoft.com/office/officeart/2008/layout/VerticalCurvedList"/>
    <dgm:cxn modelId="{2CF009FE-03A2-4FDF-8F62-151F4DA61FD8}" type="presParOf" srcId="{69B388AA-869E-4C54-8D86-CB52A922EA6A}" destId="{31B6C6C4-A41D-455A-93C7-218E6629BB7C}" srcOrd="9" destOrd="0" presId="urn:microsoft.com/office/officeart/2008/layout/VerticalCurvedList"/>
    <dgm:cxn modelId="{2D787D9F-3FBA-42A3-8B2F-67B6FD2FFFF5}" type="presParOf" srcId="{69B388AA-869E-4C54-8D86-CB52A922EA6A}" destId="{9592DDC4-C880-4115-8E2F-5224A9880040}" srcOrd="10" destOrd="0" presId="urn:microsoft.com/office/officeart/2008/layout/VerticalCurvedList"/>
    <dgm:cxn modelId="{B915F1BF-3627-405A-B5E1-59CA3670A6CF}" type="presParOf" srcId="{9592DDC4-C880-4115-8E2F-5224A9880040}" destId="{4E3C7A47-4DDB-462C-9899-ADEF3B2AC92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855970-B1F3-48C0-830A-302019EC86AA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91E5797D-B5ED-4234-AE82-551D24B481B8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 14.10.2019 -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открытие функционала планирования закупок в Личном кабинете ЕИС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C7D3D9-B67E-419C-9EA9-17BB94134DFE}" type="parTrans" cxnId="{A9FFE26D-04E2-49C6-A4C0-041156061B8B}">
      <dgm:prSet/>
      <dgm:spPr/>
      <dgm:t>
        <a:bodyPr/>
        <a:lstStyle/>
        <a:p>
          <a:endParaRPr lang="ru-RU"/>
        </a:p>
      </dgm:t>
    </dgm:pt>
    <dgm:pt modelId="{93C3D1F9-1E19-4D22-A298-824B72E027FD}" type="sibTrans" cxnId="{A9FFE26D-04E2-49C6-A4C0-041156061B8B}">
      <dgm:prSet/>
      <dgm:spPr/>
      <dgm:t>
        <a:bodyPr/>
        <a:lstStyle/>
        <a:p>
          <a:endParaRPr lang="ru-RU"/>
        </a:p>
      </dgm:t>
    </dgm:pt>
    <dgm:pt modelId="{9E5C7C68-BB7A-4E79-A5DA-A274AE70E7D0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01.04.2020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детализация финансового обеспечения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КВР в рамках ИКЗ для ФБУ, ФАУ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A34ADE-2DE8-4B49-9818-3DDD59DD1269}" type="parTrans" cxnId="{C34C5601-9224-4125-8F5E-C484A05E45A4}">
      <dgm:prSet/>
      <dgm:spPr/>
      <dgm:t>
        <a:bodyPr/>
        <a:lstStyle/>
        <a:p>
          <a:endParaRPr lang="ru-RU"/>
        </a:p>
      </dgm:t>
    </dgm:pt>
    <dgm:pt modelId="{483113B4-FCDA-45C7-8381-FBBBA1DC74F4}" type="sibTrans" cxnId="{C34C5601-9224-4125-8F5E-C484A05E45A4}">
      <dgm:prSet/>
      <dgm:spPr/>
      <dgm:t>
        <a:bodyPr/>
        <a:lstStyle/>
        <a:p>
          <a:endParaRPr lang="ru-RU"/>
        </a:p>
      </dgm:t>
    </dgm:pt>
    <dgm:pt modelId="{6FC27538-50E3-49E5-ADA5-011E8B8385D3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01.10.2020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детализация финансового обеспечения по КБК и КВР в рамках ИКЗ для заказчиков субъектов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РФ и муниципальных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заказчиков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672AFD-7909-428E-9FAD-825522957F50}" type="parTrans" cxnId="{6C9541E1-BB5C-4EB7-A537-0311889C60E7}">
      <dgm:prSet/>
      <dgm:spPr/>
      <dgm:t>
        <a:bodyPr/>
        <a:lstStyle/>
        <a:p>
          <a:endParaRPr lang="ru-RU"/>
        </a:p>
      </dgm:t>
    </dgm:pt>
    <dgm:pt modelId="{CAFAFBFC-6908-4947-BD26-AA4158F0266B}" type="sibTrans" cxnId="{6C9541E1-BB5C-4EB7-A537-0311889C60E7}">
      <dgm:prSet/>
      <dgm:spPr/>
      <dgm:t>
        <a:bodyPr/>
        <a:lstStyle/>
        <a:p>
          <a:endParaRPr lang="ru-RU"/>
        </a:p>
      </dgm:t>
    </dgm:pt>
    <dgm:pt modelId="{0E1583F0-1D64-42C4-9945-C380DF91BD72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 28.10.2019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открытие функционала по интеграции в части планирования (ВСРЗ, ГИИС «Электронный бюджет»)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089258-A8CA-435C-B269-C07831B0BD60}" type="parTrans" cxnId="{3B504EB0-329F-4D69-B29B-A06AC1E6B964}">
      <dgm:prSet/>
      <dgm:spPr/>
      <dgm:t>
        <a:bodyPr/>
        <a:lstStyle/>
        <a:p>
          <a:endParaRPr lang="ru-RU"/>
        </a:p>
      </dgm:t>
    </dgm:pt>
    <dgm:pt modelId="{3DC0B919-E93F-451C-A350-1CE7E27B64C5}" type="sibTrans" cxnId="{3B504EB0-329F-4D69-B29B-A06AC1E6B964}">
      <dgm:prSet/>
      <dgm:spPr/>
      <dgm:t>
        <a:bodyPr/>
        <a:lstStyle/>
        <a:p>
          <a:endParaRPr lang="ru-RU"/>
        </a:p>
      </dgm:t>
    </dgm:pt>
    <dgm:pt modelId="{7E12067D-C8D4-47D2-A194-3AF335BA284B}" type="pres">
      <dgm:prSet presAssocID="{27855970-B1F3-48C0-830A-302019EC86A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9B388AA-869E-4C54-8D86-CB52A922EA6A}" type="pres">
      <dgm:prSet presAssocID="{27855970-B1F3-48C0-830A-302019EC86AA}" presName="Name1" presStyleCnt="0"/>
      <dgm:spPr/>
      <dgm:t>
        <a:bodyPr/>
        <a:lstStyle/>
        <a:p>
          <a:endParaRPr lang="ru-RU"/>
        </a:p>
      </dgm:t>
    </dgm:pt>
    <dgm:pt modelId="{676F39ED-6293-4937-A038-9D0DCA38FEAC}" type="pres">
      <dgm:prSet presAssocID="{27855970-B1F3-48C0-830A-302019EC86AA}" presName="cycle" presStyleCnt="0"/>
      <dgm:spPr/>
      <dgm:t>
        <a:bodyPr/>
        <a:lstStyle/>
        <a:p>
          <a:endParaRPr lang="ru-RU"/>
        </a:p>
      </dgm:t>
    </dgm:pt>
    <dgm:pt modelId="{FE5F11D4-30DB-448F-85B4-9CE41B534102}" type="pres">
      <dgm:prSet presAssocID="{27855970-B1F3-48C0-830A-302019EC86AA}" presName="srcNode" presStyleLbl="node1" presStyleIdx="0" presStyleCnt="4"/>
      <dgm:spPr/>
      <dgm:t>
        <a:bodyPr/>
        <a:lstStyle/>
        <a:p>
          <a:endParaRPr lang="ru-RU"/>
        </a:p>
      </dgm:t>
    </dgm:pt>
    <dgm:pt modelId="{9EDFAA45-8DB6-4F83-8218-BB6A1425D901}" type="pres">
      <dgm:prSet presAssocID="{27855970-B1F3-48C0-830A-302019EC86AA}" presName="conn" presStyleLbl="parChTrans1D2" presStyleIdx="0" presStyleCnt="1"/>
      <dgm:spPr/>
      <dgm:t>
        <a:bodyPr/>
        <a:lstStyle/>
        <a:p>
          <a:endParaRPr lang="ru-RU"/>
        </a:p>
      </dgm:t>
    </dgm:pt>
    <dgm:pt modelId="{C1B01609-F074-484F-B3E3-7AFC1751A4F0}" type="pres">
      <dgm:prSet presAssocID="{27855970-B1F3-48C0-830A-302019EC86AA}" presName="extraNode" presStyleLbl="node1" presStyleIdx="0" presStyleCnt="4"/>
      <dgm:spPr/>
      <dgm:t>
        <a:bodyPr/>
        <a:lstStyle/>
        <a:p>
          <a:endParaRPr lang="ru-RU"/>
        </a:p>
      </dgm:t>
    </dgm:pt>
    <dgm:pt modelId="{16D9C546-0BDA-4E43-AF4C-D1252EF261CA}" type="pres">
      <dgm:prSet presAssocID="{27855970-B1F3-48C0-830A-302019EC86AA}" presName="dstNode" presStyleLbl="node1" presStyleIdx="0" presStyleCnt="4"/>
      <dgm:spPr/>
      <dgm:t>
        <a:bodyPr/>
        <a:lstStyle/>
        <a:p>
          <a:endParaRPr lang="ru-RU"/>
        </a:p>
      </dgm:t>
    </dgm:pt>
    <dgm:pt modelId="{AC8183B6-ED78-4125-95FB-89254E40BA63}" type="pres">
      <dgm:prSet presAssocID="{91E5797D-B5ED-4234-AE82-551D24B481B8}" presName="text_1" presStyleLbl="node1" presStyleIdx="0" presStyleCnt="4" custLinFactNeighborY="-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AD85F5-1367-40D4-BCF7-8502DE99C83C}" type="pres">
      <dgm:prSet presAssocID="{91E5797D-B5ED-4234-AE82-551D24B481B8}" presName="accent_1" presStyleCnt="0"/>
      <dgm:spPr/>
      <dgm:t>
        <a:bodyPr/>
        <a:lstStyle/>
        <a:p>
          <a:endParaRPr lang="ru-RU"/>
        </a:p>
      </dgm:t>
    </dgm:pt>
    <dgm:pt modelId="{AC42C6BB-76C9-4D65-8CBD-E8B7F1DEE377}" type="pres">
      <dgm:prSet presAssocID="{91E5797D-B5ED-4234-AE82-551D24B481B8}" presName="accentRepeatNode" presStyleLbl="solidFgAcc1" presStyleIdx="0" presStyleCnt="4"/>
      <dgm:spPr/>
      <dgm:t>
        <a:bodyPr/>
        <a:lstStyle/>
        <a:p>
          <a:endParaRPr lang="ru-RU"/>
        </a:p>
      </dgm:t>
    </dgm:pt>
    <dgm:pt modelId="{DCA5FC68-BDAE-4D1D-8424-3F2071B840CC}" type="pres">
      <dgm:prSet presAssocID="{0E1583F0-1D64-42C4-9945-C380DF91BD7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D2544-2ECA-47C2-BD41-1940BCFC1C92}" type="pres">
      <dgm:prSet presAssocID="{0E1583F0-1D64-42C4-9945-C380DF91BD72}" presName="accent_2" presStyleCnt="0"/>
      <dgm:spPr/>
      <dgm:t>
        <a:bodyPr/>
        <a:lstStyle/>
        <a:p>
          <a:endParaRPr lang="ru-RU"/>
        </a:p>
      </dgm:t>
    </dgm:pt>
    <dgm:pt modelId="{72818709-2BC2-4047-BF8A-F1C3080093CB}" type="pres">
      <dgm:prSet presAssocID="{0E1583F0-1D64-42C4-9945-C380DF91BD72}" presName="accentRepeatNode" presStyleLbl="solidFgAcc1" presStyleIdx="1" presStyleCnt="4"/>
      <dgm:spPr/>
      <dgm:t>
        <a:bodyPr/>
        <a:lstStyle/>
        <a:p>
          <a:endParaRPr lang="ru-RU"/>
        </a:p>
      </dgm:t>
    </dgm:pt>
    <dgm:pt modelId="{9E64F49E-944D-4A46-BC1C-309E8421A0D4}" type="pres">
      <dgm:prSet presAssocID="{9E5C7C68-BB7A-4E79-A5DA-A274AE70E7D0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10EC44-129C-4359-8805-C5A9AC166288}" type="pres">
      <dgm:prSet presAssocID="{9E5C7C68-BB7A-4E79-A5DA-A274AE70E7D0}" presName="accent_3" presStyleCnt="0"/>
      <dgm:spPr/>
      <dgm:t>
        <a:bodyPr/>
        <a:lstStyle/>
        <a:p>
          <a:endParaRPr lang="ru-RU"/>
        </a:p>
      </dgm:t>
    </dgm:pt>
    <dgm:pt modelId="{A0F9C244-AAF6-4292-8DD2-B1CD339367AE}" type="pres">
      <dgm:prSet presAssocID="{9E5C7C68-BB7A-4E79-A5DA-A274AE70E7D0}" presName="accentRepeatNode" presStyleLbl="solidFgAcc1" presStyleIdx="2" presStyleCnt="4"/>
      <dgm:spPr/>
      <dgm:t>
        <a:bodyPr/>
        <a:lstStyle/>
        <a:p>
          <a:endParaRPr lang="ru-RU"/>
        </a:p>
      </dgm:t>
    </dgm:pt>
    <dgm:pt modelId="{F703FFEA-DE65-4FF4-9CA7-F15BB42E1853}" type="pres">
      <dgm:prSet presAssocID="{6FC27538-50E3-49E5-ADA5-011E8B8385D3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EE4FA-2E79-4F79-963C-687300FC8C07}" type="pres">
      <dgm:prSet presAssocID="{6FC27538-50E3-49E5-ADA5-011E8B8385D3}" presName="accent_4" presStyleCnt="0"/>
      <dgm:spPr/>
      <dgm:t>
        <a:bodyPr/>
        <a:lstStyle/>
        <a:p>
          <a:endParaRPr lang="ru-RU"/>
        </a:p>
      </dgm:t>
    </dgm:pt>
    <dgm:pt modelId="{14B1692B-9578-47C7-AAF1-38FF0F7DE152}" type="pres">
      <dgm:prSet presAssocID="{6FC27538-50E3-49E5-ADA5-011E8B8385D3}" presName="accentRepeatNode" presStyleLbl="solidFgAcc1" presStyleIdx="3" presStyleCnt="4"/>
      <dgm:spPr/>
      <dgm:t>
        <a:bodyPr/>
        <a:lstStyle/>
        <a:p>
          <a:endParaRPr lang="ru-RU"/>
        </a:p>
      </dgm:t>
    </dgm:pt>
  </dgm:ptLst>
  <dgm:cxnLst>
    <dgm:cxn modelId="{017388A4-E5FC-40DD-935C-7501C8F3B7A1}" type="presOf" srcId="{91E5797D-B5ED-4234-AE82-551D24B481B8}" destId="{AC8183B6-ED78-4125-95FB-89254E40BA63}" srcOrd="0" destOrd="0" presId="urn:microsoft.com/office/officeart/2008/layout/VerticalCurvedList"/>
    <dgm:cxn modelId="{1990A14E-CAA8-447B-8B37-4662186CE1C9}" type="presOf" srcId="{0E1583F0-1D64-42C4-9945-C380DF91BD72}" destId="{DCA5FC68-BDAE-4D1D-8424-3F2071B840CC}" srcOrd="0" destOrd="0" presId="urn:microsoft.com/office/officeart/2008/layout/VerticalCurvedList"/>
    <dgm:cxn modelId="{F11B8EAC-2AE1-4829-8564-44480FCDA68B}" type="presOf" srcId="{27855970-B1F3-48C0-830A-302019EC86AA}" destId="{7E12067D-C8D4-47D2-A194-3AF335BA284B}" srcOrd="0" destOrd="0" presId="urn:microsoft.com/office/officeart/2008/layout/VerticalCurvedList"/>
    <dgm:cxn modelId="{A9FFE26D-04E2-49C6-A4C0-041156061B8B}" srcId="{27855970-B1F3-48C0-830A-302019EC86AA}" destId="{91E5797D-B5ED-4234-AE82-551D24B481B8}" srcOrd="0" destOrd="0" parTransId="{B1C7D3D9-B67E-419C-9EA9-17BB94134DFE}" sibTransId="{93C3D1F9-1E19-4D22-A298-824B72E027FD}"/>
    <dgm:cxn modelId="{60C5DA59-2250-4F05-823E-B0F54B37436B}" type="presOf" srcId="{93C3D1F9-1E19-4D22-A298-824B72E027FD}" destId="{9EDFAA45-8DB6-4F83-8218-BB6A1425D901}" srcOrd="0" destOrd="0" presId="urn:microsoft.com/office/officeart/2008/layout/VerticalCurvedList"/>
    <dgm:cxn modelId="{0E3F234C-A47F-425D-9949-2A8F187A60D2}" type="presOf" srcId="{6FC27538-50E3-49E5-ADA5-011E8B8385D3}" destId="{F703FFEA-DE65-4FF4-9CA7-F15BB42E1853}" srcOrd="0" destOrd="0" presId="urn:microsoft.com/office/officeart/2008/layout/VerticalCurvedList"/>
    <dgm:cxn modelId="{3DBD3273-7070-4299-9A01-73319E14B640}" type="presOf" srcId="{9E5C7C68-BB7A-4E79-A5DA-A274AE70E7D0}" destId="{9E64F49E-944D-4A46-BC1C-309E8421A0D4}" srcOrd="0" destOrd="0" presId="urn:microsoft.com/office/officeart/2008/layout/VerticalCurvedList"/>
    <dgm:cxn modelId="{C34C5601-9224-4125-8F5E-C484A05E45A4}" srcId="{27855970-B1F3-48C0-830A-302019EC86AA}" destId="{9E5C7C68-BB7A-4E79-A5DA-A274AE70E7D0}" srcOrd="2" destOrd="0" parTransId="{D8A34ADE-2DE8-4B49-9818-3DDD59DD1269}" sibTransId="{483113B4-FCDA-45C7-8381-FBBBA1DC74F4}"/>
    <dgm:cxn modelId="{3B504EB0-329F-4D69-B29B-A06AC1E6B964}" srcId="{27855970-B1F3-48C0-830A-302019EC86AA}" destId="{0E1583F0-1D64-42C4-9945-C380DF91BD72}" srcOrd="1" destOrd="0" parTransId="{A6089258-A8CA-435C-B269-C07831B0BD60}" sibTransId="{3DC0B919-E93F-451C-A350-1CE7E27B64C5}"/>
    <dgm:cxn modelId="{6C9541E1-BB5C-4EB7-A537-0311889C60E7}" srcId="{27855970-B1F3-48C0-830A-302019EC86AA}" destId="{6FC27538-50E3-49E5-ADA5-011E8B8385D3}" srcOrd="3" destOrd="0" parTransId="{EC672AFD-7909-428E-9FAD-825522957F50}" sibTransId="{CAFAFBFC-6908-4947-BD26-AA4158F0266B}"/>
    <dgm:cxn modelId="{62743942-0270-49F8-BCB5-5B6A38D787D3}" type="presParOf" srcId="{7E12067D-C8D4-47D2-A194-3AF335BA284B}" destId="{69B388AA-869E-4C54-8D86-CB52A922EA6A}" srcOrd="0" destOrd="0" presId="urn:microsoft.com/office/officeart/2008/layout/VerticalCurvedList"/>
    <dgm:cxn modelId="{D067D876-27CF-4704-99B6-CFF334A76335}" type="presParOf" srcId="{69B388AA-869E-4C54-8D86-CB52A922EA6A}" destId="{676F39ED-6293-4937-A038-9D0DCA38FEAC}" srcOrd="0" destOrd="0" presId="urn:microsoft.com/office/officeart/2008/layout/VerticalCurvedList"/>
    <dgm:cxn modelId="{59C2F53D-BF0E-45A8-B4E7-654B8819B559}" type="presParOf" srcId="{676F39ED-6293-4937-A038-9D0DCA38FEAC}" destId="{FE5F11D4-30DB-448F-85B4-9CE41B534102}" srcOrd="0" destOrd="0" presId="urn:microsoft.com/office/officeart/2008/layout/VerticalCurvedList"/>
    <dgm:cxn modelId="{2A9FA239-FD88-4616-8C2F-AA9C3FD9FE15}" type="presParOf" srcId="{676F39ED-6293-4937-A038-9D0DCA38FEAC}" destId="{9EDFAA45-8DB6-4F83-8218-BB6A1425D901}" srcOrd="1" destOrd="0" presId="urn:microsoft.com/office/officeart/2008/layout/VerticalCurvedList"/>
    <dgm:cxn modelId="{B9FCB54E-BFFD-456D-8069-50F23D18AC5B}" type="presParOf" srcId="{676F39ED-6293-4937-A038-9D0DCA38FEAC}" destId="{C1B01609-F074-484F-B3E3-7AFC1751A4F0}" srcOrd="2" destOrd="0" presId="urn:microsoft.com/office/officeart/2008/layout/VerticalCurvedList"/>
    <dgm:cxn modelId="{205035A8-5420-4037-9A66-847F93A34B56}" type="presParOf" srcId="{676F39ED-6293-4937-A038-9D0DCA38FEAC}" destId="{16D9C546-0BDA-4E43-AF4C-D1252EF261CA}" srcOrd="3" destOrd="0" presId="urn:microsoft.com/office/officeart/2008/layout/VerticalCurvedList"/>
    <dgm:cxn modelId="{1A5CBD06-1372-48D0-8EE8-1B056C85876A}" type="presParOf" srcId="{69B388AA-869E-4C54-8D86-CB52A922EA6A}" destId="{AC8183B6-ED78-4125-95FB-89254E40BA63}" srcOrd="1" destOrd="0" presId="urn:microsoft.com/office/officeart/2008/layout/VerticalCurvedList"/>
    <dgm:cxn modelId="{C667B17E-C09E-4327-A41F-0618B620D3D1}" type="presParOf" srcId="{69B388AA-869E-4C54-8D86-CB52A922EA6A}" destId="{79AD85F5-1367-40D4-BCF7-8502DE99C83C}" srcOrd="2" destOrd="0" presId="urn:microsoft.com/office/officeart/2008/layout/VerticalCurvedList"/>
    <dgm:cxn modelId="{509AE071-6EA1-484C-AEBB-DA0E01E5B044}" type="presParOf" srcId="{79AD85F5-1367-40D4-BCF7-8502DE99C83C}" destId="{AC42C6BB-76C9-4D65-8CBD-E8B7F1DEE377}" srcOrd="0" destOrd="0" presId="urn:microsoft.com/office/officeart/2008/layout/VerticalCurvedList"/>
    <dgm:cxn modelId="{0DA87D06-4846-4650-8811-D3E0E3E3B06F}" type="presParOf" srcId="{69B388AA-869E-4C54-8D86-CB52A922EA6A}" destId="{DCA5FC68-BDAE-4D1D-8424-3F2071B840CC}" srcOrd="3" destOrd="0" presId="urn:microsoft.com/office/officeart/2008/layout/VerticalCurvedList"/>
    <dgm:cxn modelId="{8522AE55-6DF8-4560-BBDF-6A97997474EE}" type="presParOf" srcId="{69B388AA-869E-4C54-8D86-CB52A922EA6A}" destId="{D73D2544-2ECA-47C2-BD41-1940BCFC1C92}" srcOrd="4" destOrd="0" presId="urn:microsoft.com/office/officeart/2008/layout/VerticalCurvedList"/>
    <dgm:cxn modelId="{50A5FE70-273E-48E6-BC2C-780508C5D022}" type="presParOf" srcId="{D73D2544-2ECA-47C2-BD41-1940BCFC1C92}" destId="{72818709-2BC2-4047-BF8A-F1C3080093CB}" srcOrd="0" destOrd="0" presId="urn:microsoft.com/office/officeart/2008/layout/VerticalCurvedList"/>
    <dgm:cxn modelId="{35A0F5DB-6C0A-4420-B5F2-2478C0B09E3C}" type="presParOf" srcId="{69B388AA-869E-4C54-8D86-CB52A922EA6A}" destId="{9E64F49E-944D-4A46-BC1C-309E8421A0D4}" srcOrd="5" destOrd="0" presId="urn:microsoft.com/office/officeart/2008/layout/VerticalCurvedList"/>
    <dgm:cxn modelId="{84953A23-3D92-4C95-8D97-E9A7D467E187}" type="presParOf" srcId="{69B388AA-869E-4C54-8D86-CB52A922EA6A}" destId="{CA10EC44-129C-4359-8805-C5A9AC166288}" srcOrd="6" destOrd="0" presId="urn:microsoft.com/office/officeart/2008/layout/VerticalCurvedList"/>
    <dgm:cxn modelId="{1248ADCE-DB01-4DC2-B91D-BC952C319111}" type="presParOf" srcId="{CA10EC44-129C-4359-8805-C5A9AC166288}" destId="{A0F9C244-AAF6-4292-8DD2-B1CD339367AE}" srcOrd="0" destOrd="0" presId="urn:microsoft.com/office/officeart/2008/layout/VerticalCurvedList"/>
    <dgm:cxn modelId="{923C64C2-71EA-4499-A49B-97462D27B8EA}" type="presParOf" srcId="{69B388AA-869E-4C54-8D86-CB52A922EA6A}" destId="{F703FFEA-DE65-4FF4-9CA7-F15BB42E1853}" srcOrd="7" destOrd="0" presId="urn:microsoft.com/office/officeart/2008/layout/VerticalCurvedList"/>
    <dgm:cxn modelId="{B924ECB8-3702-4186-A189-473D245636D0}" type="presParOf" srcId="{69B388AA-869E-4C54-8D86-CB52A922EA6A}" destId="{9ADEE4FA-2E79-4F79-963C-687300FC8C07}" srcOrd="8" destOrd="0" presId="urn:microsoft.com/office/officeart/2008/layout/VerticalCurvedList"/>
    <dgm:cxn modelId="{A32B2DC1-CC66-4FEB-8D74-915D0472E887}" type="presParOf" srcId="{9ADEE4FA-2E79-4F79-963C-687300FC8C07}" destId="{14B1692B-9578-47C7-AAF1-38FF0F7DE15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093DF-689A-46AC-AFDC-17C9DA04F17E}">
      <dsp:nvSpPr>
        <dsp:cNvPr id="0" name=""/>
        <dsp:cNvSpPr/>
      </dsp:nvSpPr>
      <dsp:spPr>
        <a:xfrm>
          <a:off x="11959" y="29458"/>
          <a:ext cx="3372124" cy="15347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 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закупок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2019-2021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959" y="29458"/>
        <a:ext cx="3372124" cy="1023179"/>
      </dsp:txXfrm>
    </dsp:sp>
    <dsp:sp modelId="{B65F4ABB-CC40-4EF8-A8DE-49714832C374}">
      <dsp:nvSpPr>
        <dsp:cNvPr id="0" name=""/>
        <dsp:cNvSpPr/>
      </dsp:nvSpPr>
      <dsp:spPr>
        <a:xfrm>
          <a:off x="552710" y="1068821"/>
          <a:ext cx="3671973" cy="22248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552 ПП РФ – федеральные заказчики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1043 ПП РФ – заказчики  субъектов РФ и муниципальные заказчики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555 ПП РФ – обоснование закупок</a:t>
          </a:r>
        </a:p>
      </dsp:txBody>
      <dsp:txXfrm>
        <a:off x="617873" y="1133984"/>
        <a:ext cx="3541647" cy="2094505"/>
      </dsp:txXfrm>
    </dsp:sp>
    <dsp:sp modelId="{84679C7E-353F-46B8-8EC2-64404F414809}">
      <dsp:nvSpPr>
        <dsp:cNvPr id="0" name=""/>
        <dsp:cNvSpPr/>
      </dsp:nvSpPr>
      <dsp:spPr>
        <a:xfrm rot="21595003">
          <a:off x="3932766" y="117173"/>
          <a:ext cx="1163209" cy="8395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932766" y="285268"/>
        <a:ext cx="911341" cy="503737"/>
      </dsp:txXfrm>
    </dsp:sp>
    <dsp:sp modelId="{20010C8C-9A49-47D9-AAD2-B69597345500}">
      <dsp:nvSpPr>
        <dsp:cNvPr id="0" name=""/>
        <dsp:cNvSpPr/>
      </dsp:nvSpPr>
      <dsp:spPr>
        <a:xfrm>
          <a:off x="5578816" y="21366"/>
          <a:ext cx="3372124" cy="15347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План-график 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78816" y="21366"/>
        <a:ext cx="3372124" cy="1023179"/>
      </dsp:txXfrm>
    </dsp:sp>
    <dsp:sp modelId="{08222CAE-9312-4853-B96E-4CCBA878E987}">
      <dsp:nvSpPr>
        <dsp:cNvPr id="0" name=""/>
        <dsp:cNvSpPr/>
      </dsp:nvSpPr>
      <dsp:spPr>
        <a:xfrm>
          <a:off x="6016583" y="1044545"/>
          <a:ext cx="3877943" cy="225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553 ПП РФ – федеральные заказчики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554 ПП РФ – заказчики  субъектов РФ и муниципальные заказчики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555 ПП РФ– обоснование закупок</a:t>
          </a:r>
        </a:p>
      </dsp:txBody>
      <dsp:txXfrm>
        <a:off x="6082694" y="1110656"/>
        <a:ext cx="3745721" cy="2124978"/>
      </dsp:txXfrm>
    </dsp:sp>
    <dsp:sp modelId="{813DB34C-52E8-4CAA-AB7D-6BC7251F8822}">
      <dsp:nvSpPr>
        <dsp:cNvPr id="0" name=""/>
        <dsp:cNvSpPr/>
      </dsp:nvSpPr>
      <dsp:spPr>
        <a:xfrm rot="1371">
          <a:off x="9509518" y="136340"/>
          <a:ext cx="1184265" cy="8395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9509518" y="304202"/>
        <a:ext cx="932397" cy="503737"/>
      </dsp:txXfrm>
    </dsp:sp>
    <dsp:sp modelId="{761A440F-2332-410D-87F0-E19E521C65D5}">
      <dsp:nvSpPr>
        <dsp:cNvPr id="0" name=""/>
        <dsp:cNvSpPr/>
      </dsp:nvSpPr>
      <dsp:spPr>
        <a:xfrm>
          <a:off x="11185329" y="67148"/>
          <a:ext cx="3372124" cy="15347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закупки </a:t>
          </a:r>
        </a:p>
      </dsp:txBody>
      <dsp:txXfrm>
        <a:off x="11185329" y="67148"/>
        <a:ext cx="3372124" cy="1023179"/>
      </dsp:txXfrm>
    </dsp:sp>
    <dsp:sp modelId="{3B7E4295-F836-4241-A3EC-43F61B214F98}">
      <dsp:nvSpPr>
        <dsp:cNvPr id="0" name=""/>
        <dsp:cNvSpPr/>
      </dsp:nvSpPr>
      <dsp:spPr>
        <a:xfrm>
          <a:off x="11951293" y="1039579"/>
          <a:ext cx="3372124" cy="225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093DF-689A-46AC-AFDC-17C9DA04F17E}">
      <dsp:nvSpPr>
        <dsp:cNvPr id="0" name=""/>
        <dsp:cNvSpPr/>
      </dsp:nvSpPr>
      <dsp:spPr>
        <a:xfrm>
          <a:off x="0" y="1325"/>
          <a:ext cx="4104290" cy="1080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План–график </a:t>
          </a:r>
          <a:r>
            <a:rPr lang="ru-RU" sz="2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2020-2022 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25"/>
        <a:ext cx="4104290" cy="720000"/>
      </dsp:txXfrm>
    </dsp:sp>
    <dsp:sp modelId="{B65F4ABB-CC40-4EF8-A8DE-49714832C374}">
      <dsp:nvSpPr>
        <dsp:cNvPr id="0" name=""/>
        <dsp:cNvSpPr/>
      </dsp:nvSpPr>
      <dsp:spPr>
        <a:xfrm>
          <a:off x="189390" y="721325"/>
          <a:ext cx="6320030" cy="144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ПП РФ </a:t>
          </a:r>
          <a:r>
            <a:rPr lang="ru-RU" sz="2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 установлении порядка формирования, утверждения </a:t>
          </a:r>
          <a:br>
            <a:rPr lang="ru-RU" sz="2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планов-графиков</a:t>
          </a:r>
        </a:p>
      </dsp:txBody>
      <dsp:txXfrm>
        <a:off x="231566" y="763501"/>
        <a:ext cx="6235678" cy="1355648"/>
      </dsp:txXfrm>
    </dsp:sp>
    <dsp:sp modelId="{84679C7E-353F-46B8-8EC2-64404F414809}">
      <dsp:nvSpPr>
        <dsp:cNvPr id="0" name=""/>
        <dsp:cNvSpPr/>
      </dsp:nvSpPr>
      <dsp:spPr>
        <a:xfrm rot="21600000">
          <a:off x="4324297" y="139179"/>
          <a:ext cx="4383981" cy="7354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-21600000">
        <a:off x="4324297" y="286261"/>
        <a:ext cx="4163359" cy="441244"/>
      </dsp:txXfrm>
    </dsp:sp>
    <dsp:sp modelId="{761A440F-2332-410D-87F0-E19E521C65D5}">
      <dsp:nvSpPr>
        <dsp:cNvPr id="0" name=""/>
        <dsp:cNvSpPr/>
      </dsp:nvSpPr>
      <dsp:spPr>
        <a:xfrm>
          <a:off x="8857983" y="2405"/>
          <a:ext cx="4242257" cy="1080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закупки </a:t>
          </a:r>
        </a:p>
      </dsp:txBody>
      <dsp:txXfrm>
        <a:off x="8857983" y="2405"/>
        <a:ext cx="4242257" cy="720000"/>
      </dsp:txXfrm>
    </dsp:sp>
    <dsp:sp modelId="{3B7E4295-F836-4241-A3EC-43F61B214F98}">
      <dsp:nvSpPr>
        <dsp:cNvPr id="0" name=""/>
        <dsp:cNvSpPr/>
      </dsp:nvSpPr>
      <dsp:spPr>
        <a:xfrm>
          <a:off x="9302909" y="721325"/>
          <a:ext cx="6320030" cy="144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FAA45-8DB6-4F83-8218-BB6A1425D901}">
      <dsp:nvSpPr>
        <dsp:cNvPr id="0" name=""/>
        <dsp:cNvSpPr/>
      </dsp:nvSpPr>
      <dsp:spPr>
        <a:xfrm>
          <a:off x="-9186658" y="-1403658"/>
          <a:ext cx="10936728" cy="10936728"/>
        </a:xfrm>
        <a:prstGeom prst="blockArc">
          <a:avLst>
            <a:gd name="adj1" fmla="val 18900000"/>
            <a:gd name="adj2" fmla="val 2700000"/>
            <a:gd name="adj3" fmla="val 197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F087C-5F83-4A34-8CFC-9874C268D447}">
      <dsp:nvSpPr>
        <dsp:cNvPr id="0" name=""/>
        <dsp:cNvSpPr/>
      </dsp:nvSpPr>
      <dsp:spPr>
        <a:xfrm>
          <a:off x="1128362" y="1171025"/>
          <a:ext cx="13425461" cy="7656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54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План-график по общему правилу состоит из агрегированных позиций (1 позиция – несколько извещений)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28362" y="1171025"/>
        <a:ext cx="13425461" cy="765692"/>
      </dsp:txXfrm>
    </dsp:sp>
    <dsp:sp modelId="{22CDC27E-4873-4CC2-93FF-A52205EEF15D}">
      <dsp:nvSpPr>
        <dsp:cNvPr id="0" name=""/>
        <dsp:cNvSpPr/>
      </dsp:nvSpPr>
      <dsp:spPr>
        <a:xfrm>
          <a:off x="112185" y="609705"/>
          <a:ext cx="2032352" cy="20323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E15A9-93AB-460F-9223-3D38A824E0AB}">
      <dsp:nvSpPr>
        <dsp:cNvPr id="0" name=""/>
        <dsp:cNvSpPr/>
      </dsp:nvSpPr>
      <dsp:spPr>
        <a:xfrm>
          <a:off x="1776612" y="3520904"/>
          <a:ext cx="12834453" cy="64058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54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Детализация позиций плана-графика (1 позиция – 1 извещение)</a:t>
          </a: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ПРАВО ЗАКАЗЧИКА 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6612" y="3520904"/>
        <a:ext cx="12834453" cy="640581"/>
      </dsp:txXfrm>
    </dsp:sp>
    <dsp:sp modelId="{12DC32A8-6ADB-4E8F-A876-99554A30035B}">
      <dsp:nvSpPr>
        <dsp:cNvPr id="0" name=""/>
        <dsp:cNvSpPr/>
      </dsp:nvSpPr>
      <dsp:spPr>
        <a:xfrm>
          <a:off x="703194" y="3048529"/>
          <a:ext cx="2032352" cy="20323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004F4-74C5-44A9-836C-0337AFE3618F}">
      <dsp:nvSpPr>
        <dsp:cNvPr id="0" name=""/>
        <dsp:cNvSpPr/>
      </dsp:nvSpPr>
      <dsp:spPr>
        <a:xfrm>
          <a:off x="1128362" y="5537120"/>
          <a:ext cx="13425461" cy="19784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54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Отдельными позициями в план-график включаются:</a:t>
          </a:r>
          <a:b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закупка работ по строительству, реконструкции объекта капитального строительства по каждому такому объект</a:t>
          </a:r>
          <a:b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закупка, предусматривающей заключение энергосервисного контракта</a:t>
          </a:r>
        </a:p>
        <a:p>
          <a:pPr lvl="0" algn="l" defTabSz="80010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каждый лот, выделяемый в соответствии с Федеральным законом № 44-ФЗ</a:t>
          </a:r>
        </a:p>
        <a:p>
          <a:pPr lvl="0" algn="l" defTabSz="80010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«особые» закупки (п.7 ч.2 ст.83 и п.3 ч.2 ст.83.1, п 4, 5, 23, 26, 33, 42 и 44 ч.1 ст. 93)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28362" y="5537120"/>
        <a:ext cx="13425461" cy="1978405"/>
      </dsp:txXfrm>
    </dsp:sp>
    <dsp:sp modelId="{AC42C6BB-76C9-4D65-8CBD-E8B7F1DEE377}">
      <dsp:nvSpPr>
        <dsp:cNvPr id="0" name=""/>
        <dsp:cNvSpPr/>
      </dsp:nvSpPr>
      <dsp:spPr>
        <a:xfrm>
          <a:off x="112185" y="5487352"/>
          <a:ext cx="2032352" cy="20323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FAA45-8DB6-4F83-8218-BB6A1425D901}">
      <dsp:nvSpPr>
        <dsp:cNvPr id="0" name=""/>
        <dsp:cNvSpPr/>
      </dsp:nvSpPr>
      <dsp:spPr>
        <a:xfrm>
          <a:off x="-9193867" y="-1403658"/>
          <a:ext cx="10936728" cy="10936728"/>
        </a:xfrm>
        <a:prstGeom prst="blockArc">
          <a:avLst>
            <a:gd name="adj1" fmla="val 18900000"/>
            <a:gd name="adj2" fmla="val 2700000"/>
            <a:gd name="adj3" fmla="val 197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081FB-A451-4825-A339-0CF4AEA92F82}">
      <dsp:nvSpPr>
        <dsp:cNvPr id="0" name=""/>
        <dsp:cNvSpPr/>
      </dsp:nvSpPr>
      <dsp:spPr>
        <a:xfrm>
          <a:off x="760206" y="507925"/>
          <a:ext cx="14115981" cy="10165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84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ОКПД2 </a:t>
          </a: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(детализация не ниже группы товаров, работ, услуг – от 4 разрядов и более)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0206" y="507925"/>
        <a:ext cx="14115981" cy="1016501"/>
      </dsp:txXfrm>
    </dsp:sp>
    <dsp:sp modelId="{72818709-2BC2-4047-BF8A-F1C3080093CB}">
      <dsp:nvSpPr>
        <dsp:cNvPr id="0" name=""/>
        <dsp:cNvSpPr/>
      </dsp:nvSpPr>
      <dsp:spPr>
        <a:xfrm>
          <a:off x="124893" y="380862"/>
          <a:ext cx="1270626" cy="1270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4E06B5-726B-4C52-8DF7-662230729900}">
      <dsp:nvSpPr>
        <dsp:cNvPr id="0" name=""/>
        <dsp:cNvSpPr/>
      </dsp:nvSpPr>
      <dsp:spPr>
        <a:xfrm>
          <a:off x="1488602" y="2032190"/>
          <a:ext cx="13387586" cy="10165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84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Срок (периодичность) закупки = Планируемый год закупки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8602" y="2032190"/>
        <a:ext cx="13387586" cy="1016501"/>
      </dsp:txXfrm>
    </dsp:sp>
    <dsp:sp modelId="{A0F9C244-AAF6-4292-8DD2-B1CD339367AE}">
      <dsp:nvSpPr>
        <dsp:cNvPr id="0" name=""/>
        <dsp:cNvSpPr/>
      </dsp:nvSpPr>
      <dsp:spPr>
        <a:xfrm>
          <a:off x="853288" y="1905127"/>
          <a:ext cx="1270626" cy="1270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47840-0ADD-4D0A-B18B-C3D20B42F4A3}">
      <dsp:nvSpPr>
        <dsp:cNvPr id="0" name=""/>
        <dsp:cNvSpPr/>
      </dsp:nvSpPr>
      <dsp:spPr>
        <a:xfrm>
          <a:off x="1712160" y="3556454"/>
          <a:ext cx="13164027" cy="10165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84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Описание объекта закупки –только по ОКПД2 (исключается КТРУ)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12160" y="3556454"/>
        <a:ext cx="13164027" cy="1016501"/>
      </dsp:txXfrm>
    </dsp:sp>
    <dsp:sp modelId="{E5C99D5B-1588-43CF-914C-9C28B6127AF2}">
      <dsp:nvSpPr>
        <dsp:cNvPr id="0" name=""/>
        <dsp:cNvSpPr/>
      </dsp:nvSpPr>
      <dsp:spPr>
        <a:xfrm>
          <a:off x="1076847" y="3429392"/>
          <a:ext cx="1270626" cy="1270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1B899-FCDD-47F7-B9F2-60BBD1207E0B}">
      <dsp:nvSpPr>
        <dsp:cNvPr id="0" name=""/>
        <dsp:cNvSpPr/>
      </dsp:nvSpPr>
      <dsp:spPr>
        <a:xfrm>
          <a:off x="1488602" y="5080719"/>
          <a:ext cx="13387586" cy="10165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84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общественном обсуждении закупок необязательна для 2 и 3 годов планового периода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8602" y="5080719"/>
        <a:ext cx="13387586" cy="1016501"/>
      </dsp:txXfrm>
    </dsp:sp>
    <dsp:sp modelId="{C9AB8DAE-1026-4EB1-B573-69C73090BADE}">
      <dsp:nvSpPr>
        <dsp:cNvPr id="0" name=""/>
        <dsp:cNvSpPr/>
      </dsp:nvSpPr>
      <dsp:spPr>
        <a:xfrm>
          <a:off x="853288" y="4953656"/>
          <a:ext cx="1270626" cy="1270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6C6C4-A41D-455A-93C7-218E6629BB7C}">
      <dsp:nvSpPr>
        <dsp:cNvPr id="0" name=""/>
        <dsp:cNvSpPr/>
      </dsp:nvSpPr>
      <dsp:spPr>
        <a:xfrm>
          <a:off x="760206" y="6604983"/>
          <a:ext cx="14115981" cy="10165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848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Детализация позиций плана-графика по КБК, КВР (отложенные сроки)  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0206" y="6604983"/>
        <a:ext cx="14115981" cy="1016501"/>
      </dsp:txXfrm>
    </dsp:sp>
    <dsp:sp modelId="{4E3C7A47-4DDB-462C-9899-ADEF3B2AC92F}">
      <dsp:nvSpPr>
        <dsp:cNvPr id="0" name=""/>
        <dsp:cNvSpPr/>
      </dsp:nvSpPr>
      <dsp:spPr>
        <a:xfrm>
          <a:off x="124893" y="6477921"/>
          <a:ext cx="1270626" cy="1270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FAA45-8DB6-4F83-8218-BB6A1425D901}">
      <dsp:nvSpPr>
        <dsp:cNvPr id="0" name=""/>
        <dsp:cNvSpPr/>
      </dsp:nvSpPr>
      <dsp:spPr>
        <a:xfrm>
          <a:off x="-9193867" y="-1403658"/>
          <a:ext cx="10936728" cy="10936728"/>
        </a:xfrm>
        <a:prstGeom prst="blockArc">
          <a:avLst>
            <a:gd name="adj1" fmla="val 18900000"/>
            <a:gd name="adj2" fmla="val 2700000"/>
            <a:gd name="adj3" fmla="val 197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183B6-ED78-4125-95FB-89254E40BA63}">
      <dsp:nvSpPr>
        <dsp:cNvPr id="0" name=""/>
        <dsp:cNvSpPr/>
      </dsp:nvSpPr>
      <dsp:spPr>
        <a:xfrm>
          <a:off x="911413" y="614083"/>
          <a:ext cx="13563192" cy="12506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68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 14.10.2019 - </a:t>
          </a: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открытие функционала планирования закупок в Личном кабинете ЕИС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1413" y="614083"/>
        <a:ext cx="13563192" cy="1250628"/>
      </dsp:txXfrm>
    </dsp:sp>
    <dsp:sp modelId="{AC42C6BB-76C9-4D65-8CBD-E8B7F1DEE377}">
      <dsp:nvSpPr>
        <dsp:cNvPr id="0" name=""/>
        <dsp:cNvSpPr/>
      </dsp:nvSpPr>
      <dsp:spPr>
        <a:xfrm>
          <a:off x="129771" y="468660"/>
          <a:ext cx="1563285" cy="15632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FC68-BDAE-4D1D-8424-3F2071B840CC}">
      <dsp:nvSpPr>
        <dsp:cNvPr id="0" name=""/>
        <dsp:cNvSpPr/>
      </dsp:nvSpPr>
      <dsp:spPr>
        <a:xfrm>
          <a:off x="1628427" y="2501257"/>
          <a:ext cx="12846178" cy="12506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68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 28.10.2019 </a:t>
          </a: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открытие функционала по интеграции в части планирования (ВСРЗ, ГИИС «Электронный бюджет»)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8427" y="2501257"/>
        <a:ext cx="12846178" cy="1250628"/>
      </dsp:txXfrm>
    </dsp:sp>
    <dsp:sp modelId="{72818709-2BC2-4047-BF8A-F1C3080093CB}">
      <dsp:nvSpPr>
        <dsp:cNvPr id="0" name=""/>
        <dsp:cNvSpPr/>
      </dsp:nvSpPr>
      <dsp:spPr>
        <a:xfrm>
          <a:off x="846785" y="2344928"/>
          <a:ext cx="1563285" cy="15632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64F49E-944D-4A46-BC1C-309E8421A0D4}">
      <dsp:nvSpPr>
        <dsp:cNvPr id="0" name=""/>
        <dsp:cNvSpPr/>
      </dsp:nvSpPr>
      <dsp:spPr>
        <a:xfrm>
          <a:off x="1628427" y="4377525"/>
          <a:ext cx="12846178" cy="12506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68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01.04.2020</a:t>
          </a: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детализация финансового обеспечения </a:t>
          </a:r>
          <a:b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КВР в рамках ИКЗ для ФБУ, ФАУ 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8427" y="4377525"/>
        <a:ext cx="12846178" cy="1250628"/>
      </dsp:txXfrm>
    </dsp:sp>
    <dsp:sp modelId="{A0F9C244-AAF6-4292-8DD2-B1CD339367AE}">
      <dsp:nvSpPr>
        <dsp:cNvPr id="0" name=""/>
        <dsp:cNvSpPr/>
      </dsp:nvSpPr>
      <dsp:spPr>
        <a:xfrm>
          <a:off x="846785" y="4221196"/>
          <a:ext cx="1563285" cy="15632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3FFEA-DE65-4FF4-9CA7-F15BB42E1853}">
      <dsp:nvSpPr>
        <dsp:cNvPr id="0" name=""/>
        <dsp:cNvSpPr/>
      </dsp:nvSpPr>
      <dsp:spPr>
        <a:xfrm>
          <a:off x="911413" y="6253793"/>
          <a:ext cx="13563192" cy="12506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2686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01.10.2020</a:t>
          </a: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детализация финансового обеспечения по КБК и КВР в рамках ИКЗ для заказчиков субъектов </a:t>
          </a: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РФ и муниципальных </a:t>
          </a: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заказчиков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1413" y="6253793"/>
        <a:ext cx="13563192" cy="1250628"/>
      </dsp:txXfrm>
    </dsp:sp>
    <dsp:sp modelId="{14B1692B-9578-47C7-AAF1-38FF0F7DE152}">
      <dsp:nvSpPr>
        <dsp:cNvPr id="0" name=""/>
        <dsp:cNvSpPr/>
      </dsp:nvSpPr>
      <dsp:spPr>
        <a:xfrm>
          <a:off x="129771" y="6097464"/>
          <a:ext cx="1563285" cy="15632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44C3A-1EF6-4F87-AF68-40BB200FFFA0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3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7B390-F94C-4152-BBB1-E4B018C888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689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1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75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42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29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12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8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84" algn="l" defTabSz="9141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08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94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7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12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6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855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7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331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8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546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760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397" y="1684064"/>
            <a:ext cx="13718381" cy="3582505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397" y="5404724"/>
            <a:ext cx="13718381" cy="2484410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765" indent="0" algn="ctr">
              <a:buNone/>
              <a:defRPr sz="3000"/>
            </a:lvl2pPr>
            <a:lvl3pPr marL="1371529" indent="0" algn="ctr">
              <a:buNone/>
              <a:defRPr sz="2700"/>
            </a:lvl3pPr>
            <a:lvl4pPr marL="2057294" indent="0" algn="ctr">
              <a:buNone/>
              <a:defRPr sz="2400"/>
            </a:lvl4pPr>
            <a:lvl5pPr marL="2743060" indent="0" algn="ctr">
              <a:buNone/>
              <a:defRPr sz="2400"/>
            </a:lvl5pPr>
            <a:lvl6pPr marL="3428831" indent="0" algn="ctr">
              <a:buNone/>
              <a:defRPr sz="2400"/>
            </a:lvl6pPr>
            <a:lvl7pPr marL="4114591" indent="0" algn="ctr">
              <a:buNone/>
              <a:defRPr sz="2400"/>
            </a:lvl7pPr>
            <a:lvl8pPr marL="4800360" indent="0" algn="ctr">
              <a:buNone/>
              <a:defRPr sz="2400"/>
            </a:lvl8pPr>
            <a:lvl9pPr marL="5486125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3A74C-87FF-4A9C-AB41-2D59A65472A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C94BCA-0B7A-4761-A78B-6B3A94C0DE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974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0F3EA-7926-48FF-8ED0-6232C4A121F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019EA-DD80-462F-8F51-E4070C57F1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23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992" y="2565399"/>
            <a:ext cx="15776138" cy="428042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992" y="6886328"/>
            <a:ext cx="15776138" cy="225097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76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52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29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0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83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59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3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12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F83D-56CA-40D0-AF8F-17CEC1E0C63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96213-5FF1-4E4A-A6CD-FF45394CDC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8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518" y="2739282"/>
            <a:ext cx="7773749" cy="6529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9909" y="2739282"/>
            <a:ext cx="7773749" cy="6529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FE6A-E017-41E7-A158-A62E8E65499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7DF63-D82E-4FED-B608-68461A283B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783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1" y="547857"/>
            <a:ext cx="15776138" cy="198895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901" y="2522523"/>
            <a:ext cx="7738024" cy="123624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65" indent="0">
              <a:buNone/>
              <a:defRPr sz="3000" b="1"/>
            </a:lvl2pPr>
            <a:lvl3pPr marL="1371529" indent="0">
              <a:buNone/>
              <a:defRPr sz="2700" b="1"/>
            </a:lvl3pPr>
            <a:lvl4pPr marL="2057294" indent="0">
              <a:buNone/>
              <a:defRPr sz="2400" b="1"/>
            </a:lvl4pPr>
            <a:lvl5pPr marL="2743060" indent="0">
              <a:buNone/>
              <a:defRPr sz="2400" b="1"/>
            </a:lvl5pPr>
            <a:lvl6pPr marL="3428831" indent="0">
              <a:buNone/>
              <a:defRPr sz="2400" b="1"/>
            </a:lvl6pPr>
            <a:lvl7pPr marL="4114591" indent="0">
              <a:buNone/>
              <a:defRPr sz="2400" b="1"/>
            </a:lvl7pPr>
            <a:lvl8pPr marL="4800360" indent="0">
              <a:buNone/>
              <a:defRPr sz="2400" b="1"/>
            </a:lvl8pPr>
            <a:lvl9pPr marL="5486125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901" y="3758772"/>
            <a:ext cx="7738024" cy="5528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9907" y="2522523"/>
            <a:ext cx="7776132" cy="123624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65" indent="0">
              <a:buNone/>
              <a:defRPr sz="3000" b="1"/>
            </a:lvl2pPr>
            <a:lvl3pPr marL="1371529" indent="0">
              <a:buNone/>
              <a:defRPr sz="2700" b="1"/>
            </a:lvl3pPr>
            <a:lvl4pPr marL="2057294" indent="0">
              <a:buNone/>
              <a:defRPr sz="2400" b="1"/>
            </a:lvl4pPr>
            <a:lvl5pPr marL="2743060" indent="0">
              <a:buNone/>
              <a:defRPr sz="2400" b="1"/>
            </a:lvl5pPr>
            <a:lvl6pPr marL="3428831" indent="0">
              <a:buNone/>
              <a:defRPr sz="2400" b="1"/>
            </a:lvl6pPr>
            <a:lvl7pPr marL="4114591" indent="0">
              <a:buNone/>
              <a:defRPr sz="2400" b="1"/>
            </a:lvl7pPr>
            <a:lvl8pPr marL="4800360" indent="0">
              <a:buNone/>
              <a:defRPr sz="2400" b="1"/>
            </a:lvl8pPr>
            <a:lvl9pPr marL="5486125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9907" y="3758772"/>
            <a:ext cx="7776132" cy="5528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A5FEC-F70D-4148-A737-B46F2AD21F2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075988-44E9-47AF-8872-5DB7430D2D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452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FCF60-2CAC-4163-A21D-892052AB158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C29C-D6A4-46C3-A68D-E3728B3DCE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357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896BF-CAD5-4143-9B56-E9C7987ED17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C7FC9-DDF6-4743-A30F-8F82AEFBE2D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21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1" y="686013"/>
            <a:ext cx="5899380" cy="240104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6132" y="1481595"/>
            <a:ext cx="9259907" cy="7312694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901" y="3087052"/>
            <a:ext cx="5899380" cy="5719147"/>
          </a:xfrm>
        </p:spPr>
        <p:txBody>
          <a:bodyPr/>
          <a:lstStyle>
            <a:lvl1pPr marL="0" indent="0">
              <a:buNone/>
              <a:defRPr sz="2400"/>
            </a:lvl1pPr>
            <a:lvl2pPr marL="685765" indent="0">
              <a:buNone/>
              <a:defRPr sz="2100"/>
            </a:lvl2pPr>
            <a:lvl3pPr marL="1371529" indent="0">
              <a:buNone/>
              <a:defRPr sz="1800"/>
            </a:lvl3pPr>
            <a:lvl4pPr marL="2057294" indent="0">
              <a:buNone/>
              <a:defRPr sz="1500"/>
            </a:lvl4pPr>
            <a:lvl5pPr marL="2743060" indent="0">
              <a:buNone/>
              <a:defRPr sz="1500"/>
            </a:lvl5pPr>
            <a:lvl6pPr marL="3428831" indent="0">
              <a:buNone/>
              <a:defRPr sz="1500"/>
            </a:lvl6pPr>
            <a:lvl7pPr marL="4114591" indent="0">
              <a:buNone/>
              <a:defRPr sz="1500"/>
            </a:lvl7pPr>
            <a:lvl8pPr marL="4800360" indent="0">
              <a:buNone/>
              <a:defRPr sz="1500"/>
            </a:lvl8pPr>
            <a:lvl9pPr marL="5486125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418C1-0FA4-4388-A1EF-BAFFDE0B110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CBC1E-F55F-4246-A58F-3274288B3E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41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1" y="686013"/>
            <a:ext cx="5899380" cy="240104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6132" y="1481595"/>
            <a:ext cx="9259907" cy="7312694"/>
          </a:xfrm>
        </p:spPr>
        <p:txBody>
          <a:bodyPr rtlCol="0">
            <a:normAutofit/>
          </a:bodyPr>
          <a:lstStyle>
            <a:lvl1pPr marL="0" indent="0">
              <a:buNone/>
              <a:defRPr sz="4800"/>
            </a:lvl1pPr>
            <a:lvl2pPr marL="685765" indent="0">
              <a:buNone/>
              <a:defRPr sz="4200"/>
            </a:lvl2pPr>
            <a:lvl3pPr marL="1371529" indent="0">
              <a:buNone/>
              <a:defRPr sz="3600"/>
            </a:lvl3pPr>
            <a:lvl4pPr marL="2057294" indent="0">
              <a:buNone/>
              <a:defRPr sz="3000"/>
            </a:lvl4pPr>
            <a:lvl5pPr marL="2743060" indent="0">
              <a:buNone/>
              <a:defRPr sz="3000"/>
            </a:lvl5pPr>
            <a:lvl6pPr marL="3428831" indent="0">
              <a:buNone/>
              <a:defRPr sz="3000"/>
            </a:lvl6pPr>
            <a:lvl7pPr marL="4114591" indent="0">
              <a:buNone/>
              <a:defRPr sz="3000"/>
            </a:lvl7pPr>
            <a:lvl8pPr marL="4800360" indent="0">
              <a:buNone/>
              <a:defRPr sz="3000"/>
            </a:lvl8pPr>
            <a:lvl9pPr marL="5486125" indent="0">
              <a:buNone/>
              <a:defRPr sz="3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901" y="3087052"/>
            <a:ext cx="5899380" cy="5719147"/>
          </a:xfrm>
        </p:spPr>
        <p:txBody>
          <a:bodyPr/>
          <a:lstStyle>
            <a:lvl1pPr marL="0" indent="0">
              <a:buNone/>
              <a:defRPr sz="2400"/>
            </a:lvl1pPr>
            <a:lvl2pPr marL="685765" indent="0">
              <a:buNone/>
              <a:defRPr sz="2100"/>
            </a:lvl2pPr>
            <a:lvl3pPr marL="1371529" indent="0">
              <a:buNone/>
              <a:defRPr sz="1800"/>
            </a:lvl3pPr>
            <a:lvl4pPr marL="2057294" indent="0">
              <a:buNone/>
              <a:defRPr sz="1500"/>
            </a:lvl4pPr>
            <a:lvl5pPr marL="2743060" indent="0">
              <a:buNone/>
              <a:defRPr sz="1500"/>
            </a:lvl5pPr>
            <a:lvl6pPr marL="3428831" indent="0">
              <a:buNone/>
              <a:defRPr sz="1500"/>
            </a:lvl6pPr>
            <a:lvl7pPr marL="4114591" indent="0">
              <a:buNone/>
              <a:defRPr sz="1500"/>
            </a:lvl7pPr>
            <a:lvl8pPr marL="4800360" indent="0">
              <a:buNone/>
              <a:defRPr sz="1500"/>
            </a:lvl8pPr>
            <a:lvl9pPr marL="5486125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9E649-68FE-4CC7-8046-D015F0A5BE7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0AB32-7E4D-44F2-BA29-CA490BA34C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00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0F52D-C238-4711-8715-27F9F3DC32A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1B147-7943-48E8-9A8A-095E3B672B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295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9622" y="547856"/>
            <a:ext cx="3944035" cy="872044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518" y="547856"/>
            <a:ext cx="11603464" cy="872044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732C1-68D4-4215-A2D0-1D56B832731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8F27C-579E-4FFC-BAE0-E2BA706E5C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508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397" y="1684064"/>
            <a:ext cx="13718381" cy="3582505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397" y="5404724"/>
            <a:ext cx="13718381" cy="2484410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34" indent="0" algn="ctr">
              <a:buNone/>
              <a:defRPr sz="3000"/>
            </a:lvl2pPr>
            <a:lvl3pPr marL="1371667" indent="0" algn="ctr">
              <a:buNone/>
              <a:defRPr sz="2700"/>
            </a:lvl3pPr>
            <a:lvl4pPr marL="2057501" indent="0" algn="ctr">
              <a:buNone/>
              <a:defRPr sz="2400"/>
            </a:lvl4pPr>
            <a:lvl5pPr marL="2743336" indent="0" algn="ctr">
              <a:buNone/>
              <a:defRPr sz="2400"/>
            </a:lvl5pPr>
            <a:lvl6pPr marL="3429173" indent="0" algn="ctr">
              <a:buNone/>
              <a:defRPr sz="2400"/>
            </a:lvl6pPr>
            <a:lvl7pPr marL="4115003" indent="0" algn="ctr">
              <a:buNone/>
              <a:defRPr sz="2400"/>
            </a:lvl7pPr>
            <a:lvl8pPr marL="4800840" indent="0" algn="ctr">
              <a:buNone/>
              <a:defRPr sz="2400"/>
            </a:lvl8pPr>
            <a:lvl9pPr marL="5486674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D9C90-8FB6-41CC-BF54-2EB38F5FF17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94371-4C4C-494C-A273-10989D72BE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469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BC01A-A36D-4ABF-B5F6-6B393CEB38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8A314-A44D-4E42-BF75-BEDEDBE527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9577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992" y="2565402"/>
            <a:ext cx="15776138" cy="428042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992" y="6886328"/>
            <a:ext cx="15776138" cy="225097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34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6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50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33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17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500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8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67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7F39A-EF72-400A-B0C4-EDDEC6AF00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E3886-ED76-46D9-88BB-336DA55FB1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796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520" y="2739282"/>
            <a:ext cx="7773749" cy="6529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9909" y="2739282"/>
            <a:ext cx="7773749" cy="6529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B79D0-C88F-4247-95DA-507E32AA8A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850EC-9760-4899-86B2-C2E0ABE9DA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7341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2" y="547860"/>
            <a:ext cx="15776138" cy="198895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901" y="2522523"/>
            <a:ext cx="7738024" cy="123624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4" indent="0">
              <a:buNone/>
              <a:defRPr sz="3000" b="1"/>
            </a:lvl2pPr>
            <a:lvl3pPr marL="1371667" indent="0">
              <a:buNone/>
              <a:defRPr sz="2700" b="1"/>
            </a:lvl3pPr>
            <a:lvl4pPr marL="2057501" indent="0">
              <a:buNone/>
              <a:defRPr sz="2400" b="1"/>
            </a:lvl4pPr>
            <a:lvl5pPr marL="2743336" indent="0">
              <a:buNone/>
              <a:defRPr sz="2400" b="1"/>
            </a:lvl5pPr>
            <a:lvl6pPr marL="3429173" indent="0">
              <a:buNone/>
              <a:defRPr sz="2400" b="1"/>
            </a:lvl6pPr>
            <a:lvl7pPr marL="4115003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4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901" y="3758772"/>
            <a:ext cx="7738024" cy="5528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9907" y="2522523"/>
            <a:ext cx="7776132" cy="123624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4" indent="0">
              <a:buNone/>
              <a:defRPr sz="3000" b="1"/>
            </a:lvl2pPr>
            <a:lvl3pPr marL="1371667" indent="0">
              <a:buNone/>
              <a:defRPr sz="2700" b="1"/>
            </a:lvl3pPr>
            <a:lvl4pPr marL="2057501" indent="0">
              <a:buNone/>
              <a:defRPr sz="2400" b="1"/>
            </a:lvl4pPr>
            <a:lvl5pPr marL="2743336" indent="0">
              <a:buNone/>
              <a:defRPr sz="2400" b="1"/>
            </a:lvl5pPr>
            <a:lvl6pPr marL="3429173" indent="0">
              <a:buNone/>
              <a:defRPr sz="2400" b="1"/>
            </a:lvl6pPr>
            <a:lvl7pPr marL="4115003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4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9907" y="3758772"/>
            <a:ext cx="7776132" cy="5528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E3443-6360-4DCB-8B6D-AA7BE9B1142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B02BF-B4A9-4E75-A61C-0CADB3ABAB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9425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ABB64-17FA-4F28-974B-0F6CC39645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BA885-99CB-48AC-A698-F9D093B839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5301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E79AE-0D05-4979-8DE6-62246C11005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E4D50-6BDA-4FFF-B7F0-1A91A49B191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40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2" y="686013"/>
            <a:ext cx="5899381" cy="240104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6137" y="1481598"/>
            <a:ext cx="9259909" cy="7312694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902" y="3087052"/>
            <a:ext cx="5899381" cy="5719147"/>
          </a:xfrm>
        </p:spPr>
        <p:txBody>
          <a:bodyPr/>
          <a:lstStyle>
            <a:lvl1pPr marL="0" indent="0">
              <a:buNone/>
              <a:defRPr sz="2400"/>
            </a:lvl1pPr>
            <a:lvl2pPr marL="685834" indent="0">
              <a:buNone/>
              <a:defRPr sz="2100"/>
            </a:lvl2pPr>
            <a:lvl3pPr marL="1371667" indent="0">
              <a:buNone/>
              <a:defRPr sz="1800"/>
            </a:lvl3pPr>
            <a:lvl4pPr marL="2057501" indent="0">
              <a:buNone/>
              <a:defRPr sz="1500"/>
            </a:lvl4pPr>
            <a:lvl5pPr marL="2743336" indent="0">
              <a:buNone/>
              <a:defRPr sz="1500"/>
            </a:lvl5pPr>
            <a:lvl6pPr marL="3429173" indent="0">
              <a:buNone/>
              <a:defRPr sz="1500"/>
            </a:lvl6pPr>
            <a:lvl7pPr marL="4115003" indent="0">
              <a:buNone/>
              <a:defRPr sz="1500"/>
            </a:lvl7pPr>
            <a:lvl8pPr marL="4800840" indent="0">
              <a:buNone/>
              <a:defRPr sz="1500"/>
            </a:lvl8pPr>
            <a:lvl9pPr marL="5486674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FDC6B-7A6E-4A8E-8CA4-46BD495FFC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AFF5E-F037-46A9-A7DC-C860AC82E5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1070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2" y="686013"/>
            <a:ext cx="5899381" cy="240104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6137" y="1481598"/>
            <a:ext cx="9259909" cy="7312694"/>
          </a:xfrm>
        </p:spPr>
        <p:txBody>
          <a:bodyPr rtlCol="0">
            <a:normAutofit/>
          </a:bodyPr>
          <a:lstStyle>
            <a:lvl1pPr marL="0" indent="0">
              <a:buNone/>
              <a:defRPr sz="4800"/>
            </a:lvl1pPr>
            <a:lvl2pPr marL="685834" indent="0">
              <a:buNone/>
              <a:defRPr sz="4200"/>
            </a:lvl2pPr>
            <a:lvl3pPr marL="1371667" indent="0">
              <a:buNone/>
              <a:defRPr sz="3600"/>
            </a:lvl3pPr>
            <a:lvl4pPr marL="2057501" indent="0">
              <a:buNone/>
              <a:defRPr sz="3000"/>
            </a:lvl4pPr>
            <a:lvl5pPr marL="2743336" indent="0">
              <a:buNone/>
              <a:defRPr sz="3000"/>
            </a:lvl5pPr>
            <a:lvl6pPr marL="3429173" indent="0">
              <a:buNone/>
              <a:defRPr sz="3000"/>
            </a:lvl6pPr>
            <a:lvl7pPr marL="4115003" indent="0">
              <a:buNone/>
              <a:defRPr sz="3000"/>
            </a:lvl7pPr>
            <a:lvl8pPr marL="4800840" indent="0">
              <a:buNone/>
              <a:defRPr sz="3000"/>
            </a:lvl8pPr>
            <a:lvl9pPr marL="5486674" indent="0">
              <a:buNone/>
              <a:defRPr sz="3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902" y="3087052"/>
            <a:ext cx="5899381" cy="5719147"/>
          </a:xfrm>
        </p:spPr>
        <p:txBody>
          <a:bodyPr/>
          <a:lstStyle>
            <a:lvl1pPr marL="0" indent="0">
              <a:buNone/>
              <a:defRPr sz="2400"/>
            </a:lvl1pPr>
            <a:lvl2pPr marL="685834" indent="0">
              <a:buNone/>
              <a:defRPr sz="2100"/>
            </a:lvl2pPr>
            <a:lvl3pPr marL="1371667" indent="0">
              <a:buNone/>
              <a:defRPr sz="1800"/>
            </a:lvl3pPr>
            <a:lvl4pPr marL="2057501" indent="0">
              <a:buNone/>
              <a:defRPr sz="1500"/>
            </a:lvl4pPr>
            <a:lvl5pPr marL="2743336" indent="0">
              <a:buNone/>
              <a:defRPr sz="1500"/>
            </a:lvl5pPr>
            <a:lvl6pPr marL="3429173" indent="0">
              <a:buNone/>
              <a:defRPr sz="1500"/>
            </a:lvl6pPr>
            <a:lvl7pPr marL="4115003" indent="0">
              <a:buNone/>
              <a:defRPr sz="1500"/>
            </a:lvl7pPr>
            <a:lvl8pPr marL="4800840" indent="0">
              <a:buNone/>
              <a:defRPr sz="1500"/>
            </a:lvl8pPr>
            <a:lvl9pPr marL="5486674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CA063-F725-44D4-B6CA-28CB893FC5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9C7CC-C01A-4510-808B-F40D45255C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5214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1A02C-82B9-48D5-A3CB-E4B7C53FD1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1FFA5-E6D5-476F-9835-1E4E5E0F88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0707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9622" y="547856"/>
            <a:ext cx="3944035" cy="872044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518" y="547856"/>
            <a:ext cx="11603464" cy="872044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63A0B-F9A6-4055-899E-6FDCECA33D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9C7A6-1F87-4635-8736-8D41B31E28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86060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4023234" y="9223054"/>
            <a:ext cx="4267941" cy="547857"/>
          </a:xfrm>
        </p:spPr>
        <p:txBody>
          <a:bodyPr/>
          <a:lstStyle>
            <a:lvl1pPr>
              <a:defRPr/>
            </a:lvl1pPr>
          </a:lstStyle>
          <a:p>
            <a:fld id="{8492BCE2-F491-4DEC-AB92-154F1C4929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443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257519" y="547857"/>
            <a:ext cx="15776138" cy="198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8" tIns="45705" rIns="91418" bIns="4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257519" y="2739282"/>
            <a:ext cx="15776138" cy="652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8" tIns="45705" rIns="91418" bIns="45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518" y="9537476"/>
            <a:ext cx="4115514" cy="547857"/>
          </a:xfrm>
          <a:prstGeom prst="rect">
            <a:avLst/>
          </a:prstGeom>
        </p:spPr>
        <p:txBody>
          <a:bodyPr vert="horz" lIns="91418" tIns="45705" rIns="91418" bIns="45705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371529">
              <a:defRPr/>
            </a:pPr>
            <a:fld id="{523357E9-7C4C-4F95-A803-958F5CD7E3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71529">
                <a:defRPr/>
              </a:pPr>
              <a:t>24.09.2019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8952" y="9537476"/>
            <a:ext cx="6173272" cy="547857"/>
          </a:xfrm>
          <a:prstGeom prst="rect">
            <a:avLst/>
          </a:prstGeom>
        </p:spPr>
        <p:txBody>
          <a:bodyPr vert="horz" lIns="91418" tIns="45705" rIns="91418" bIns="45705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371529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8143" y="9537476"/>
            <a:ext cx="4115514" cy="547857"/>
          </a:xfrm>
          <a:prstGeom prst="rect">
            <a:avLst/>
          </a:prstGeom>
        </p:spPr>
        <p:txBody>
          <a:bodyPr vert="horz" wrap="square" lIns="91418" tIns="45705" rIns="91418" bIns="4570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800">
                <a:solidFill>
                  <a:srgbClr val="898989"/>
                </a:solidFill>
              </a:defRPr>
            </a:lvl1pPr>
          </a:lstStyle>
          <a:p>
            <a:pPr defTabSz="1371529" fontAlgn="base">
              <a:spcBef>
                <a:spcPct val="0"/>
              </a:spcBef>
              <a:spcAft>
                <a:spcPct val="0"/>
              </a:spcAft>
            </a:pPr>
            <a:fld id="{E4CC7504-C913-4176-B3C8-B6E30CFFCE6B}" type="slidenum">
              <a:rPr lang="ru-RU" altLang="ru-RU" smtClean="0">
                <a:cs typeface="Arial" panose="020B0604020202020204" pitchFamily="34" charset="0"/>
              </a:rPr>
              <a:pPr defTabSz="137152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71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5pPr>
      <a:lvl6pPr marL="685765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6pPr>
      <a:lvl7pPr marL="1371529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7pPr>
      <a:lvl8pPr marL="2057294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8pPr>
      <a:lvl9pPr marL="2743060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9pPr>
    </p:titleStyle>
    <p:bodyStyle>
      <a:lvl1pPr marL="342886" indent="-342886" algn="l" rtl="0" eaLnBrk="0" fontAlgn="base" hangingPunct="0">
        <a:lnSpc>
          <a:spcPct val="90000"/>
        </a:lnSpc>
        <a:spcBef>
          <a:spcPts val="15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651" indent="-34288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415" indent="-34288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180" indent="-34288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085945" indent="-34288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771709" indent="-342886" algn="l" defTabSz="137152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475" indent="-342886" algn="l" defTabSz="137152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240" indent="-342886" algn="l" defTabSz="137152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011" indent="-342886" algn="l" defTabSz="137152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5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29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294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0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831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591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360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125" algn="l" defTabSz="137152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257520" y="547860"/>
            <a:ext cx="15776138" cy="198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5" tIns="68585" rIns="137165" bIns="68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257520" y="2739282"/>
            <a:ext cx="15776138" cy="652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5" tIns="68585" rIns="137165" bIns="68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520" y="9537476"/>
            <a:ext cx="4115514" cy="547857"/>
          </a:xfrm>
          <a:prstGeom prst="rect">
            <a:avLst/>
          </a:prstGeom>
        </p:spPr>
        <p:txBody>
          <a:bodyPr vert="horz" lIns="137165" tIns="68585" rIns="137165" bIns="68585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265">
              <a:defRPr/>
            </a:pPr>
            <a:fld id="{293BCB82-A4DC-4659-9E6E-2C3E7D17D0E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265">
                <a:defRPr/>
              </a:pPr>
              <a:t>24.09.2019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8953" y="9537476"/>
            <a:ext cx="6173272" cy="547857"/>
          </a:xfrm>
          <a:prstGeom prst="rect">
            <a:avLst/>
          </a:prstGeom>
        </p:spPr>
        <p:txBody>
          <a:bodyPr vert="horz" lIns="137165" tIns="68585" rIns="137165" bIns="68585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265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8144" y="9537476"/>
            <a:ext cx="4115514" cy="547857"/>
          </a:xfrm>
          <a:prstGeom prst="rect">
            <a:avLst/>
          </a:prstGeom>
        </p:spPr>
        <p:txBody>
          <a:bodyPr vert="horz" wrap="square" lIns="137165" tIns="68585" rIns="137165" bIns="6858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800">
                <a:solidFill>
                  <a:srgbClr val="898989"/>
                </a:solidFill>
              </a:defRPr>
            </a:lvl1pPr>
          </a:lstStyle>
          <a:p>
            <a:pPr defTabSz="914265" fontAlgn="base">
              <a:spcBef>
                <a:spcPct val="0"/>
              </a:spcBef>
              <a:spcAft>
                <a:spcPct val="0"/>
              </a:spcAft>
              <a:defRPr/>
            </a:pPr>
            <a:fld id="{D99CA71D-F160-4047-BD97-40218FBB1402}" type="slidenum">
              <a:rPr lang="ru-RU" altLang="ru-RU" smtClean="0">
                <a:cs typeface="Arial" charset="0"/>
              </a:rPr>
              <a:pPr defTabSz="914265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45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5pPr>
      <a:lvl6pPr marL="685834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6pPr>
      <a:lvl7pPr marL="1371667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7pPr>
      <a:lvl8pPr marL="2057501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8pPr>
      <a:lvl9pPr marL="2743336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itchFamily="34" charset="0"/>
        </a:defRPr>
      </a:lvl9pPr>
    </p:titleStyle>
    <p:bodyStyle>
      <a:lvl1pPr marL="342919" indent="-342919" algn="l" rtl="0" eaLnBrk="0" fontAlgn="base" hangingPunct="0">
        <a:lnSpc>
          <a:spcPct val="90000"/>
        </a:lnSpc>
        <a:spcBef>
          <a:spcPts val="1500"/>
        </a:spcBef>
        <a:spcAft>
          <a:spcPct val="0"/>
        </a:spcAft>
        <a:buFont typeface="Arial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53" indent="-342919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86" indent="-342919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420" indent="-342919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086254" indent="-342919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772087" indent="-342919" algn="l" defTabSz="137166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2" indent="-342919" algn="l" defTabSz="137166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6" indent="-342919" algn="l" defTabSz="137166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3" indent="-342919" algn="l" defTabSz="137166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7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1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6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3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3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4" algn="l" defTabSz="13716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019EA-DD80-462F-8F51-E4070C57F146}" type="slidenum">
              <a:rPr lang="ru-RU" altLang="ru-RU" smtClean="0"/>
              <a:pPr/>
              <a:t>1</a:t>
            </a:fld>
            <a:endParaRPr lang="ru-RU" altLang="ru-RU"/>
          </a:p>
        </p:txBody>
      </p:sp>
      <p:sp>
        <p:nvSpPr>
          <p:cNvPr id="6" name="TextBox 5"/>
          <p:cNvSpPr txBox="1"/>
          <p:nvPr/>
        </p:nvSpPr>
        <p:spPr>
          <a:xfrm>
            <a:off x="792659" y="539479"/>
            <a:ext cx="17137904" cy="8740824"/>
          </a:xfrm>
          <a:prstGeom prst="rect">
            <a:avLst/>
          </a:prstGeom>
          <a:noFill/>
        </p:spPr>
        <p:txBody>
          <a:bodyPr wrap="square" lIns="91418" tIns="45705" rIns="91418" bIns="45705" rtlCol="0" anchor="ctr">
            <a:spAutoFit/>
          </a:bodyPr>
          <a:lstStyle>
            <a:defPPr>
              <a:defRPr lang="ru-RU"/>
            </a:defPPr>
            <a:lvl1pPr algn="ctr" defTabSz="137187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defRPr>
            </a:lvl1pPr>
          </a:lstStyle>
          <a:p>
            <a:endParaRPr lang="ru-RU" sz="4800" dirty="0">
              <a:latin typeface="Times New Roman" panose="02020603050405020304" pitchFamily="18" charset="0"/>
            </a:endParaRPr>
          </a:p>
          <a:p>
            <a:endParaRPr lang="ru-RU" sz="4800" dirty="0">
              <a:latin typeface="Times New Roman" panose="02020603050405020304" pitchFamily="18" charset="0"/>
            </a:endParaRPr>
          </a:p>
          <a:p>
            <a:endParaRPr lang="ru-RU" sz="4800" dirty="0">
              <a:latin typeface="Times New Roman" panose="02020603050405020304" pitchFamily="18" charset="0"/>
            </a:endParaRPr>
          </a:p>
          <a:p>
            <a:endParaRPr lang="ru-RU" sz="4800" dirty="0">
              <a:latin typeface="Times New Roman" panose="02020603050405020304" pitchFamily="18" charset="0"/>
            </a:endParaRPr>
          </a:p>
          <a:p>
            <a:r>
              <a:rPr lang="ru-RU" sz="4800" dirty="0">
                <a:latin typeface="Times New Roman" panose="02020603050405020304" pitchFamily="18" charset="0"/>
              </a:rPr>
              <a:t>Формирование единого документа планирования </a:t>
            </a:r>
            <a:r>
              <a:rPr lang="ru-RU" sz="4800" dirty="0" smtClean="0">
                <a:latin typeface="Times New Roman" panose="02020603050405020304" pitchFamily="18" charset="0"/>
              </a:rPr>
              <a:t>– </a:t>
            </a:r>
            <a:br>
              <a:rPr lang="ru-RU" sz="4800" dirty="0" smtClean="0">
                <a:latin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</a:rPr>
              <a:t>плана-графика </a:t>
            </a:r>
            <a:r>
              <a:rPr lang="ru-RU" sz="4800" dirty="0">
                <a:latin typeface="Times New Roman" panose="02020603050405020304" pitchFamily="18" charset="0"/>
              </a:rPr>
              <a:t>закупок на 2020-2022 гг</a:t>
            </a:r>
            <a:r>
              <a:rPr lang="ru-RU" sz="4800" dirty="0" smtClean="0">
                <a:latin typeface="Times New Roman" panose="02020603050405020304" pitchFamily="18" charset="0"/>
              </a:rPr>
              <a:t>.</a:t>
            </a:r>
          </a:p>
          <a:p>
            <a:endParaRPr lang="ru-RU" sz="4800" dirty="0" smtClean="0">
              <a:latin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</a:rPr>
              <a:t>Доработки </a:t>
            </a:r>
            <a:r>
              <a:rPr lang="ru-RU" sz="4800" dirty="0">
                <a:latin typeface="Times New Roman" panose="02020603050405020304" pitchFamily="18" charset="0"/>
              </a:rPr>
              <a:t>версии 9.3</a:t>
            </a:r>
          </a:p>
          <a:p>
            <a:endParaRPr lang="ru-RU" sz="4800" dirty="0">
              <a:latin typeface="Times New Roman" panose="02020603050405020304" pitchFamily="18" charset="0"/>
            </a:endParaRPr>
          </a:p>
          <a:p>
            <a:pPr algn="l"/>
            <a:endParaRPr lang="ru-RU" sz="4800" dirty="0">
              <a:latin typeface="Times New Roman" panose="02020603050405020304" pitchFamily="18" charset="0"/>
            </a:endParaRPr>
          </a:p>
          <a:p>
            <a:pPr algn="r">
              <a:spcBef>
                <a:spcPts val="0"/>
              </a:spcBef>
              <a:buNone/>
            </a:pPr>
            <a:endParaRPr lang="ru-RU" sz="3200" b="0" dirty="0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</a:endParaRPr>
          </a:p>
          <a:p>
            <a:pPr algn="l"/>
            <a:endParaRPr lang="ru-RU" sz="3200" b="0" dirty="0">
              <a:latin typeface="Times New Roman" panose="02020603050405020304" pitchFamily="18" charset="0"/>
            </a:endParaRPr>
          </a:p>
          <a:p>
            <a:endParaRPr lang="ru-RU" sz="1800" b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9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7">
            <a:extLst>
              <a:ext uri="{FF2B5EF4-FFF2-40B4-BE49-F238E27FC236}">
                <a16:creationId xmlns:a16="http://schemas.microsoft.com/office/drawing/2014/main" xmlns="" id="{B54A06CC-28BF-479A-851B-F90A87910BC7}"/>
              </a:ext>
            </a:extLst>
          </p:cNvPr>
          <p:cNvSpPr/>
          <p:nvPr/>
        </p:nvSpPr>
        <p:spPr>
          <a:xfrm>
            <a:off x="13193424" y="6441231"/>
            <a:ext cx="3152963" cy="52281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6">
            <a:extLst>
              <a:ext uri="{FF2B5EF4-FFF2-40B4-BE49-F238E27FC236}">
                <a16:creationId xmlns:a16="http://schemas.microsoft.com/office/drawing/2014/main" xmlns="" id="{829C4A24-9F9C-40E3-8CAC-332E850C789C}"/>
              </a:ext>
            </a:extLst>
          </p:cNvPr>
          <p:cNvSpPr/>
          <p:nvPr/>
        </p:nvSpPr>
        <p:spPr>
          <a:xfrm>
            <a:off x="14070793" y="1605950"/>
            <a:ext cx="2779650" cy="4339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829C4A24-9F9C-40E3-8CAC-332E850C789C}"/>
              </a:ext>
            </a:extLst>
          </p:cNvPr>
          <p:cNvSpPr/>
          <p:nvPr/>
        </p:nvSpPr>
        <p:spPr>
          <a:xfrm>
            <a:off x="13782761" y="1965990"/>
            <a:ext cx="2779650" cy="4339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A2AE7F58-3D36-4070-AB79-8F93EB8ABEC5}"/>
              </a:ext>
            </a:extLst>
          </p:cNvPr>
          <p:cNvSpPr/>
          <p:nvPr/>
        </p:nvSpPr>
        <p:spPr>
          <a:xfrm>
            <a:off x="13489689" y="2396097"/>
            <a:ext cx="2779650" cy="4339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56473" y="1273030"/>
            <a:ext cx="12182322" cy="5563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87" tIns="68594" rIns="137187" bIns="68594" anchor="ctr"/>
          <a:lstStyle/>
          <a:p>
            <a:pPr algn="ctr" defTabSz="2744160"/>
            <a:endParaRPr lang="ru-RU" sz="270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29163" y="320551"/>
            <a:ext cx="12249653" cy="907969"/>
          </a:xfrm>
          <a:prstGeom prst="rect">
            <a:avLst/>
          </a:prstGeom>
        </p:spPr>
        <p:txBody>
          <a:bodyPr wrap="square" lIns="137187" tIns="68594" rIns="137187" bIns="68594">
            <a:spAutoFit/>
          </a:bodyPr>
          <a:lstStyle/>
          <a:p>
            <a:pPr algn="r"/>
            <a:r>
              <a:rPr lang="ru-RU" sz="5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Планирование </a:t>
            </a:r>
            <a:r>
              <a:rPr lang="ru-RU" sz="5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закупок с 01.10.2019</a:t>
            </a:r>
            <a:endParaRPr lang="ru-RU" sz="5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2C8895E9-4861-4831-8F2D-8F4F0779C9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681573"/>
              </p:ext>
            </p:extLst>
          </p:nvPr>
        </p:nvGraphicFramePr>
        <p:xfrm>
          <a:off x="1008683" y="2686071"/>
          <a:ext cx="15323418" cy="3323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B54A06CC-28BF-479A-851B-F90A87910BC7}"/>
              </a:ext>
            </a:extLst>
          </p:cNvPr>
          <p:cNvSpPr/>
          <p:nvPr/>
        </p:nvSpPr>
        <p:spPr>
          <a:xfrm>
            <a:off x="12863711" y="6863799"/>
            <a:ext cx="3152963" cy="52281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5F2346B7-0811-451D-A652-4C2EE687246F}"/>
              </a:ext>
            </a:extLst>
          </p:cNvPr>
          <p:cNvSpPr/>
          <p:nvPr/>
        </p:nvSpPr>
        <p:spPr>
          <a:xfrm>
            <a:off x="12503671" y="7300587"/>
            <a:ext cx="3152963" cy="52281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xmlns="" id="{40053E1E-4C57-4165-B127-D71C54F50D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7686756"/>
              </p:ext>
            </p:extLst>
          </p:nvPr>
        </p:nvGraphicFramePr>
        <p:xfrm>
          <a:off x="936675" y="7734965"/>
          <a:ext cx="15625736" cy="2162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62B5183-9851-47AE-8EFB-4BAAD647AE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2051" y="3840657"/>
            <a:ext cx="2597513" cy="19556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DB70D7B-C4F3-4CEC-9320-43A97037E5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944" y="8601469"/>
            <a:ext cx="1677498" cy="12629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F730B19-F7C0-4DE9-B9A2-FA94BD3FF290}"/>
              </a:ext>
            </a:extLst>
          </p:cNvPr>
          <p:cNvSpPr txBox="1"/>
          <p:nvPr/>
        </p:nvSpPr>
        <p:spPr>
          <a:xfrm>
            <a:off x="5611883" y="1762329"/>
            <a:ext cx="7333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закупок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2020 года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E9559BE-1721-4EC7-A04A-E0AB065CD744}"/>
              </a:ext>
            </a:extLst>
          </p:cNvPr>
          <p:cNvSpPr txBox="1"/>
          <p:nvPr/>
        </p:nvSpPr>
        <p:spPr>
          <a:xfrm>
            <a:off x="5116211" y="6658994"/>
            <a:ext cx="70323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olidFill>
                  <a:srgbClr val="C00000"/>
                </a:solidFill>
              </a:rPr>
              <a:t>Планирование закупок </a:t>
            </a:r>
            <a:r>
              <a:rPr lang="ru-RU" b="1" dirty="0">
                <a:solidFill>
                  <a:srgbClr val="C00000"/>
                </a:solidFill>
              </a:rPr>
              <a:t>с 2020 года</a:t>
            </a:r>
          </a:p>
        </p:txBody>
      </p:sp>
    </p:spTree>
    <p:extLst>
      <p:ext uri="{BB962C8B-B14F-4D97-AF65-F5344CB8AC3E}">
        <p14:creationId xmlns:p14="http://schemas.microsoft.com/office/powerpoint/2010/main" val="354695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6473" y="1328663"/>
            <a:ext cx="12520002" cy="6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87" tIns="68594" rIns="137187" bIns="68594" anchor="ctr"/>
          <a:lstStyle/>
          <a:p>
            <a:pPr algn="ctr" defTabSz="2744160"/>
            <a:endParaRPr lang="ru-RU" sz="270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17395" y="420473"/>
            <a:ext cx="10225895" cy="907969"/>
          </a:xfrm>
          <a:prstGeom prst="rect">
            <a:avLst/>
          </a:prstGeom>
        </p:spPr>
        <p:txBody>
          <a:bodyPr wrap="square" lIns="137187" tIns="68594" rIns="137187" bIns="68594">
            <a:spAutoFit/>
          </a:bodyPr>
          <a:lstStyle/>
          <a:p>
            <a:pPr algn="r"/>
            <a:r>
              <a:rPr lang="ru-RU" sz="5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Форма Плана-графика с </a:t>
            </a:r>
            <a:r>
              <a:rPr lang="ru-RU" sz="5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2020 года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3AB61C-BBC5-4666-B206-91CAFF0B58BB}"/>
              </a:ext>
            </a:extLst>
          </p:cNvPr>
          <p:cNvSpPr txBox="1"/>
          <p:nvPr/>
        </p:nvSpPr>
        <p:spPr>
          <a:xfrm>
            <a:off x="360611" y="2192759"/>
            <a:ext cx="6624736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 –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документ</a:t>
            </a: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10 рабочих дней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доведения объема прав в денежном выражении/утверждения ПФХД</a:t>
            </a: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–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электронной подписью уполномоченного лица</a:t>
            </a: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Исключается обоснование закупок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планировании</a:t>
            </a: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Измененный порядок формирования ИКЗ (Приказ МФ 55н).</a:t>
            </a: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положительного прохождения контроля по ч.5 ст.99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(на объем финансового обеспечения, доведенного до заказчика)</a:t>
            </a: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Детализация позиций по КБК, КВР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автоматический расчет итогов (отложенные сроки)</a:t>
            </a: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Закупки с </a:t>
            </a:r>
            <a:r>
              <a:rPr lang="ru-RU" sz="2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гос.тайной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включаются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отдельное приложение к план-графику на бумаге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0030DB-D4E8-491D-BF96-0B9E6D5B7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363" y="1503539"/>
            <a:ext cx="11017224" cy="8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0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6473" y="1448951"/>
            <a:ext cx="12520002" cy="6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87" tIns="68594" rIns="137187" bIns="68594" anchor="ctr"/>
          <a:lstStyle/>
          <a:p>
            <a:pPr algn="ctr" defTabSz="2744160"/>
            <a:endParaRPr lang="ru-RU" sz="27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88707" y="715577"/>
            <a:ext cx="11987768" cy="815636"/>
          </a:xfrm>
          <a:prstGeom prst="rect">
            <a:avLst/>
          </a:prstGeom>
        </p:spPr>
        <p:txBody>
          <a:bodyPr wrap="square" lIns="137187" tIns="68594" rIns="137187" bIns="68594">
            <a:spAutoFit/>
          </a:bodyPr>
          <a:lstStyle/>
          <a:p>
            <a:pPr algn="r"/>
            <a:r>
              <a:rPr lang="ru-RU" sz="44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Особенности</a:t>
            </a:r>
            <a:r>
              <a:rPr lang="ru-RU" sz="4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включения закупок в план-график</a:t>
            </a:r>
            <a:endParaRPr lang="ru-RU" sz="4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D1E63DDC-9831-4313-8078-D8B8902AA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8293296"/>
              </p:ext>
            </p:extLst>
          </p:nvPr>
        </p:nvGraphicFramePr>
        <p:xfrm>
          <a:off x="3210465" y="1688703"/>
          <a:ext cx="14666010" cy="81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573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6473" y="1448951"/>
            <a:ext cx="12520002" cy="6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87" tIns="68594" rIns="137187" bIns="68594" anchor="ctr"/>
          <a:lstStyle/>
          <a:p>
            <a:pPr algn="ctr" defTabSz="2744160"/>
            <a:endParaRPr lang="ru-RU" sz="27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44987" y="680591"/>
            <a:ext cx="14193869" cy="815636"/>
          </a:xfrm>
          <a:prstGeom prst="rect">
            <a:avLst/>
          </a:prstGeom>
        </p:spPr>
        <p:txBody>
          <a:bodyPr wrap="square" lIns="137187" tIns="68594" rIns="137187" bIns="68594">
            <a:spAutoFit/>
          </a:bodyPr>
          <a:lstStyle/>
          <a:p>
            <a:pPr algn="r"/>
            <a:r>
              <a:rPr lang="ru-RU" sz="44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Особенности заполнения информации по закупке</a:t>
            </a:r>
            <a:endParaRPr lang="ru-RU" sz="44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D1E63DDC-9831-4313-8078-D8B8902AA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6594972"/>
              </p:ext>
            </p:extLst>
          </p:nvPr>
        </p:nvGraphicFramePr>
        <p:xfrm>
          <a:off x="2592859" y="1688703"/>
          <a:ext cx="14995584" cy="81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007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8212" y="1693065"/>
            <a:ext cx="12520002" cy="6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87" tIns="68594" rIns="137187" bIns="68594" anchor="ctr"/>
          <a:lstStyle/>
          <a:p>
            <a:pPr algn="ctr" defTabSz="2744160"/>
            <a:endParaRPr lang="ru-RU" sz="27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81183" y="123696"/>
            <a:ext cx="13512292" cy="1492745"/>
          </a:xfrm>
          <a:prstGeom prst="rect">
            <a:avLst/>
          </a:prstGeom>
        </p:spPr>
        <p:txBody>
          <a:bodyPr wrap="square" lIns="137187" tIns="68594" rIns="137187" bIns="68594">
            <a:spAutoFit/>
          </a:bodyPr>
          <a:lstStyle/>
          <a:p>
            <a:pPr algn="r"/>
            <a:r>
              <a:rPr lang="ru-RU" sz="44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Изменения порядка формирования ИКЗ</a:t>
            </a:r>
          </a:p>
          <a:p>
            <a:pPr algn="r"/>
            <a:r>
              <a:rPr lang="ru-RU" sz="44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(приказ МФ 55н)</a:t>
            </a:r>
            <a:endParaRPr lang="ru-RU" sz="44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9" name="Объект 2">
            <a:extLst>
              <a:ext uri="{FF2B5EF4-FFF2-40B4-BE49-F238E27FC236}">
                <a16:creationId xmlns:a16="http://schemas.microsoft.com/office/drawing/2014/main" xmlns="" id="{DF02B4E4-3D45-456A-A8AB-C86387163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097" y="2285912"/>
            <a:ext cx="16070426" cy="7323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Действующий порядок (приказ Минэкономразвития от 29.06.2015 № 422)</a:t>
            </a: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xmlns="" id="{56DEEB2D-0B54-4E09-B225-FD0D59F38889}"/>
              </a:ext>
            </a:extLst>
          </p:cNvPr>
          <p:cNvSpPr/>
          <p:nvPr/>
        </p:nvSpPr>
        <p:spPr>
          <a:xfrm>
            <a:off x="1500097" y="5865167"/>
            <a:ext cx="1300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порядок </a:t>
            </a:r>
            <a:r>
              <a:rPr lang="ru-RU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Минфина России от 10.04.2019 № 55н и проект 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к нему)</a:t>
            </a:r>
            <a:endParaRPr lang="ru-RU" sz="24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3" name="Группа 102"/>
          <p:cNvGrpSpPr/>
          <p:nvPr/>
        </p:nvGrpSpPr>
        <p:grpSpPr>
          <a:xfrm>
            <a:off x="2861986" y="2921277"/>
            <a:ext cx="12184173" cy="2508689"/>
            <a:chOff x="3463152" y="2958753"/>
            <a:chExt cx="11457896" cy="2430241"/>
          </a:xfrm>
        </p:grpSpPr>
        <p:sp>
          <p:nvSpPr>
            <p:cNvPr id="9" name="Овал 8"/>
            <p:cNvSpPr/>
            <p:nvPr/>
          </p:nvSpPr>
          <p:spPr>
            <a:xfrm>
              <a:off x="10121122" y="4273165"/>
              <a:ext cx="1274508" cy="81161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9032768" y="4273165"/>
              <a:ext cx="1076826" cy="81161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8134408" y="4253129"/>
              <a:ext cx="920057" cy="98589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6915210" y="4253128"/>
              <a:ext cx="1243225" cy="95126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907316" y="4253127"/>
              <a:ext cx="3048932" cy="84367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463152" y="4313751"/>
              <a:ext cx="443872" cy="8022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63153" y="4574727"/>
              <a:ext cx="7940032" cy="8116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3909322" y="4577361"/>
              <a:ext cx="0" cy="8116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917217" y="4577361"/>
              <a:ext cx="0" cy="8116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8136416" y="4577361"/>
              <a:ext cx="0" cy="8116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9034774" y="4577361"/>
              <a:ext cx="0" cy="8116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0109595" y="4577361"/>
              <a:ext cx="0" cy="8116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3484197" y="4723986"/>
              <a:ext cx="55538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1-2</a:t>
              </a:r>
              <a:endPara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49481" y="4721567"/>
              <a:ext cx="163547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3-22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08059" y="4708920"/>
              <a:ext cx="6600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23-26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312171" y="4708920"/>
              <a:ext cx="6600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27-29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311801" y="4697047"/>
              <a:ext cx="6600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30-33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451450" y="4732789"/>
              <a:ext cx="6600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34-36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92940" y="4322447"/>
              <a:ext cx="486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ПГ</a:t>
              </a:r>
              <a:endPara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358371" y="4322447"/>
              <a:ext cx="486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ru-RU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</a:t>
              </a:r>
            </a:p>
          </p:txBody>
        </p:sp>
        <p:cxnSp>
          <p:nvCxnSpPr>
            <p:cNvPr id="30" name="Соединительная линия уступом 29"/>
            <p:cNvCxnSpPr>
              <a:stCxn id="12" idx="0"/>
              <a:endCxn id="31" idx="1"/>
            </p:cNvCxnSpPr>
            <p:nvPr/>
          </p:nvCxnSpPr>
          <p:spPr>
            <a:xfrm rot="5400000" flipH="1" flipV="1">
              <a:off x="9114606" y="1718053"/>
              <a:ext cx="957292" cy="411285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Прямоугольник 30"/>
            <p:cNvSpPr/>
            <p:nvPr/>
          </p:nvSpPr>
          <p:spPr>
            <a:xfrm>
              <a:off x="11649681" y="2958753"/>
              <a:ext cx="3182045" cy="6741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1930917" y="3181126"/>
              <a:ext cx="26119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Порядковый номер в ПЗ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" name="Группа 32"/>
            <p:cNvGrpSpPr/>
            <p:nvPr/>
          </p:nvGrpSpPr>
          <p:grpSpPr>
            <a:xfrm>
              <a:off x="6952900" y="5087164"/>
              <a:ext cx="1153247" cy="293644"/>
              <a:chOff x="4469940" y="2822654"/>
              <a:chExt cx="901984" cy="183556"/>
            </a:xfrm>
          </p:grpSpPr>
          <p:sp>
            <p:nvSpPr>
              <p:cNvPr id="34" name="Прямоугольник 33"/>
              <p:cNvSpPr/>
              <p:nvPr/>
            </p:nvSpPr>
            <p:spPr>
              <a:xfrm>
                <a:off x="4469940" y="282265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4702352" y="282265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4934764" y="282265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5149174" y="282265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8152750" y="5087988"/>
              <a:ext cx="849746" cy="296936"/>
              <a:chOff x="5621814" y="2841037"/>
              <a:chExt cx="664608" cy="185613"/>
            </a:xfrm>
          </p:grpSpPr>
          <p:sp>
            <p:nvSpPr>
              <p:cNvPr id="39" name="Прямоугольник 38"/>
              <p:cNvSpPr/>
              <p:nvPr/>
            </p:nvSpPr>
            <p:spPr>
              <a:xfrm>
                <a:off x="6063672" y="2841037"/>
                <a:ext cx="222750" cy="18046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5621814" y="284309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5850769" y="2841038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2" name="Соединительная линия уступом 41"/>
            <p:cNvCxnSpPr>
              <a:stCxn id="11" idx="0"/>
            </p:cNvCxnSpPr>
            <p:nvPr/>
          </p:nvCxnSpPr>
          <p:spPr>
            <a:xfrm rot="5400000" flipH="1" flipV="1">
              <a:off x="10053429" y="2656877"/>
              <a:ext cx="137261" cy="305524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Прямоугольник 42"/>
            <p:cNvSpPr/>
            <p:nvPr/>
          </p:nvSpPr>
          <p:spPr>
            <a:xfrm>
              <a:off x="11669064" y="3776935"/>
              <a:ext cx="3182045" cy="6741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622507" y="3941839"/>
              <a:ext cx="32985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Порядковый номер в ПГ (ЕИС)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514812" y="4327535"/>
              <a:ext cx="38097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</a:t>
              </a:r>
              <a:endPara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48766" y="4298305"/>
              <a:ext cx="61754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ИКУ</a:t>
              </a:r>
              <a:endPara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9146282" y="4305589"/>
              <a:ext cx="9591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Код ОКПД2</a:t>
              </a:r>
              <a:endPara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531552" y="4315847"/>
              <a:ext cx="5025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КВР</a:t>
              </a:r>
              <a:endPara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" name="Группа 101"/>
          <p:cNvGrpSpPr/>
          <p:nvPr/>
        </p:nvGrpSpPr>
        <p:grpSpPr>
          <a:xfrm>
            <a:off x="2857491" y="6426003"/>
            <a:ext cx="12477635" cy="3312695"/>
            <a:chOff x="3463152" y="6749631"/>
            <a:chExt cx="11049248" cy="2433454"/>
          </a:xfrm>
        </p:grpSpPr>
        <p:sp>
          <p:nvSpPr>
            <p:cNvPr id="45" name="Овал 44"/>
            <p:cNvSpPr/>
            <p:nvPr/>
          </p:nvSpPr>
          <p:spPr>
            <a:xfrm>
              <a:off x="10121122" y="7617007"/>
              <a:ext cx="1016207" cy="52737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Овал 45"/>
            <p:cNvSpPr/>
            <p:nvPr/>
          </p:nvSpPr>
          <p:spPr>
            <a:xfrm>
              <a:off x="9032768" y="7617007"/>
              <a:ext cx="1072693" cy="52737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Овал 46"/>
            <p:cNvSpPr/>
            <p:nvPr/>
          </p:nvSpPr>
          <p:spPr>
            <a:xfrm>
              <a:off x="8134406" y="7449481"/>
              <a:ext cx="895745" cy="81210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Овал 47"/>
            <p:cNvSpPr/>
            <p:nvPr/>
          </p:nvSpPr>
          <p:spPr>
            <a:xfrm>
              <a:off x="6915210" y="7619070"/>
              <a:ext cx="1215648" cy="59257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Овал 48"/>
            <p:cNvSpPr/>
            <p:nvPr/>
          </p:nvSpPr>
          <p:spPr>
            <a:xfrm>
              <a:off x="3907316" y="7651613"/>
              <a:ext cx="2999136" cy="49277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Овал 49"/>
            <p:cNvSpPr/>
            <p:nvPr/>
          </p:nvSpPr>
          <p:spPr>
            <a:xfrm>
              <a:off x="3463152" y="7686326"/>
              <a:ext cx="443872" cy="49277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3464155" y="7941240"/>
              <a:ext cx="7653792" cy="5073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2" name="Прямая соединительная линия 51"/>
            <p:cNvCxnSpPr/>
            <p:nvPr/>
          </p:nvCxnSpPr>
          <p:spPr>
            <a:xfrm>
              <a:off x="3909322" y="7941240"/>
              <a:ext cx="0" cy="507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6917217" y="7941240"/>
              <a:ext cx="0" cy="507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8136416" y="7941240"/>
              <a:ext cx="0" cy="507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9034774" y="7941240"/>
              <a:ext cx="0" cy="507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10109595" y="7941240"/>
              <a:ext cx="0" cy="507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3484197" y="8087866"/>
              <a:ext cx="4343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1-2</a:t>
              </a:r>
              <a:endPara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12465" y="8072800"/>
              <a:ext cx="12791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3-22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308059" y="8072800"/>
              <a:ext cx="516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23-26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312171" y="8072800"/>
              <a:ext cx="516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27-29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311801" y="8060927"/>
              <a:ext cx="516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30-33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0346516" y="8072800"/>
              <a:ext cx="5162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/>
              </a:lvl1pPr>
            </a:lstStyle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34-36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392940" y="7686326"/>
              <a:ext cx="3801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400521" y="7705789"/>
              <a:ext cx="4608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ПГ</a:t>
              </a:r>
              <a:endPara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5" name="Группа 64"/>
            <p:cNvGrpSpPr/>
            <p:nvPr/>
          </p:nvGrpSpPr>
          <p:grpSpPr>
            <a:xfrm>
              <a:off x="7093660" y="8260413"/>
              <a:ext cx="901984" cy="183556"/>
              <a:chOff x="4469940" y="2822654"/>
              <a:chExt cx="901984" cy="183556"/>
            </a:xfrm>
          </p:grpSpPr>
          <p:sp>
            <p:nvSpPr>
              <p:cNvPr id="66" name="Прямоугольник 65"/>
              <p:cNvSpPr/>
              <p:nvPr/>
            </p:nvSpPr>
            <p:spPr>
              <a:xfrm>
                <a:off x="4469940" y="282265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4702352" y="282265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4934764" y="282265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5149174" y="2822654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0" name="Группа 69"/>
            <p:cNvGrpSpPr/>
            <p:nvPr/>
          </p:nvGrpSpPr>
          <p:grpSpPr>
            <a:xfrm>
              <a:off x="8236373" y="8259226"/>
              <a:ext cx="691814" cy="186271"/>
              <a:chOff x="5616237" y="2838682"/>
              <a:chExt cx="691814" cy="186271"/>
            </a:xfrm>
          </p:grpSpPr>
          <p:sp>
            <p:nvSpPr>
              <p:cNvPr id="71" name="Прямоугольник 70"/>
              <p:cNvSpPr/>
              <p:nvPr/>
            </p:nvSpPr>
            <p:spPr>
              <a:xfrm>
                <a:off x="6085301" y="2838682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5616237" y="2841397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5850769" y="2841038"/>
                <a:ext cx="222750" cy="18355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4" name="Прямоугольник 73"/>
            <p:cNvSpPr/>
            <p:nvPr/>
          </p:nvSpPr>
          <p:spPr>
            <a:xfrm>
              <a:off x="11697651" y="6754317"/>
              <a:ext cx="2488758" cy="33018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719112" y="6749631"/>
              <a:ext cx="25459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Порядковый номер в ПГ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11688243" y="8732639"/>
              <a:ext cx="2746047" cy="4504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1669064" y="8705547"/>
              <a:ext cx="2843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Извещение/приглашение/контракт с Ед. (ЕИС)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8" name="Соединительная линия уступом 77"/>
            <p:cNvCxnSpPr/>
            <p:nvPr/>
          </p:nvCxnSpPr>
          <p:spPr>
            <a:xfrm rot="5400000" flipH="1" flipV="1">
              <a:off x="9305214" y="5214394"/>
              <a:ext cx="639410" cy="412664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Соединительная линия уступом 78"/>
            <p:cNvCxnSpPr>
              <a:stCxn id="73" idx="2"/>
            </p:cNvCxnSpPr>
            <p:nvPr/>
          </p:nvCxnSpPr>
          <p:spPr>
            <a:xfrm rot="16200000" flipH="1">
              <a:off x="9865215" y="7162202"/>
              <a:ext cx="549500" cy="311537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0429318" y="7735342"/>
              <a:ext cx="5784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КВР</a:t>
              </a:r>
              <a:endPara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9154129" y="7733481"/>
              <a:ext cx="105791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Код ОКПД2</a:t>
              </a:r>
              <a:endPara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8139616" y="7571156"/>
              <a:ext cx="1025178" cy="329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Извещение, контракт с Ед.</a:t>
              </a:r>
              <a:endPara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164090" y="7684124"/>
              <a:ext cx="48299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ИКУ</a:t>
              </a:r>
              <a:endPara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3516475" y="7701942"/>
              <a:ext cx="37731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</a:t>
              </a:r>
              <a:endPara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31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6473" y="1448951"/>
            <a:ext cx="12520002" cy="6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87" tIns="68594" rIns="137187" bIns="68594" anchor="ctr"/>
          <a:lstStyle/>
          <a:p>
            <a:pPr algn="ctr" defTabSz="2744160"/>
            <a:endParaRPr lang="ru-RU" sz="27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03615" y="-148474"/>
            <a:ext cx="12825717" cy="1677411"/>
          </a:xfrm>
          <a:prstGeom prst="rect">
            <a:avLst/>
          </a:prstGeom>
        </p:spPr>
        <p:txBody>
          <a:bodyPr wrap="square" lIns="137187" tIns="68594" rIns="137187" bIns="68594">
            <a:spAutoFit/>
          </a:bodyPr>
          <a:lstStyle/>
          <a:p>
            <a:pPr algn="r"/>
            <a:r>
              <a:rPr lang="ru-RU" sz="5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Формирование закупок на основании позиции плана-графика</a:t>
            </a:r>
            <a:endParaRPr lang="ru-RU" sz="5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427860"/>
              </p:ext>
            </p:extLst>
          </p:nvPr>
        </p:nvGraphicFramePr>
        <p:xfrm>
          <a:off x="3528963" y="2624807"/>
          <a:ext cx="5484462" cy="2452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2377"/>
                <a:gridCol w="3182085"/>
              </a:tblGrid>
              <a:tr h="62406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ИКЗ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0001.000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«Агрегированная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позиция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0002.000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«Детализированная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позиция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4" name="Прямая со стрелкой 33"/>
          <p:cNvCxnSpPr>
            <a:stCxn id="33" idx="3"/>
            <a:endCxn id="35" idx="1"/>
          </p:cNvCxnSpPr>
          <p:nvPr/>
        </p:nvCxnSpPr>
        <p:spPr>
          <a:xfrm flipV="1">
            <a:off x="9013425" y="2428898"/>
            <a:ext cx="2579782" cy="1422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11593207" y="2013455"/>
            <a:ext cx="3601390" cy="830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11616193" y="1992384"/>
            <a:ext cx="158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Прямая со стрелкой 39"/>
          <p:cNvCxnSpPr>
            <a:endCxn id="42" idx="1"/>
          </p:cNvCxnSpPr>
          <p:nvPr/>
        </p:nvCxnSpPr>
        <p:spPr>
          <a:xfrm>
            <a:off x="9019081" y="4667124"/>
            <a:ext cx="2569043" cy="739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Группа 40"/>
          <p:cNvGrpSpPr/>
          <p:nvPr/>
        </p:nvGrpSpPr>
        <p:grpSpPr>
          <a:xfrm>
            <a:off x="11588124" y="4876621"/>
            <a:ext cx="4430161" cy="1060013"/>
            <a:chOff x="5767216" y="1549345"/>
            <a:chExt cx="1952367" cy="850622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5767216" y="1549345"/>
              <a:ext cx="1952367" cy="85062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782902" y="1585931"/>
              <a:ext cx="1223320" cy="740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800" b="1"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ru-RU" dirty="0"/>
                <a:t>Контракт с единственным поставщиком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4794559" y="3300053"/>
            <a:ext cx="534603" cy="13409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 стрелкой 44"/>
          <p:cNvCxnSpPr>
            <a:stCxn id="44" idx="2"/>
            <a:endCxn id="47" idx="0"/>
          </p:cNvCxnSpPr>
          <p:nvPr/>
        </p:nvCxnSpPr>
        <p:spPr>
          <a:xfrm flipH="1">
            <a:off x="4602720" y="4641031"/>
            <a:ext cx="459141" cy="1138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3211260" y="5808287"/>
            <a:ext cx="2782919" cy="4661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3211260" y="5779739"/>
            <a:ext cx="2782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«000»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>
            <a:stCxn id="33" idx="3"/>
            <a:endCxn id="55" idx="1"/>
          </p:cNvCxnSpPr>
          <p:nvPr/>
        </p:nvCxnSpPr>
        <p:spPr>
          <a:xfrm flipV="1">
            <a:off x="9013425" y="3318086"/>
            <a:ext cx="2579782" cy="533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11593207" y="2902643"/>
            <a:ext cx="3601390" cy="830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616193" y="2844341"/>
            <a:ext cx="193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1588124" y="3778123"/>
            <a:ext cx="3601390" cy="830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639179" y="3745378"/>
            <a:ext cx="193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Прямая со стрелкой 64"/>
          <p:cNvCxnSpPr>
            <a:stCxn id="33" idx="3"/>
            <a:endCxn id="63" idx="1"/>
          </p:cNvCxnSpPr>
          <p:nvPr/>
        </p:nvCxnSpPr>
        <p:spPr>
          <a:xfrm>
            <a:off x="9013425" y="3851241"/>
            <a:ext cx="2574699" cy="342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3200370" y="2428898"/>
            <a:ext cx="197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/>
              <a:t>0001.001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3200370" y="3288935"/>
            <a:ext cx="197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 smtClean="0"/>
              <a:t>0001.002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13200370" y="4184861"/>
            <a:ext cx="197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 smtClean="0"/>
              <a:t>0001.003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13200368" y="5545753"/>
            <a:ext cx="197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 smtClean="0"/>
              <a:t>0002.001</a:t>
            </a:r>
            <a:endParaRPr lang="ru-RU" dirty="0"/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88184"/>
              </p:ext>
            </p:extLst>
          </p:nvPr>
        </p:nvGraphicFramePr>
        <p:xfrm>
          <a:off x="5399707" y="7335510"/>
          <a:ext cx="360755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5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включается 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ПГ</a:t>
                      </a:r>
                    </a:p>
                    <a:p>
                      <a:pPr algn="ctr"/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(например, ВВСТ)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7" name="Прямая со стрелкой 26"/>
          <p:cNvCxnSpPr>
            <a:endCxn id="28" idx="1"/>
          </p:cNvCxnSpPr>
          <p:nvPr/>
        </p:nvCxnSpPr>
        <p:spPr>
          <a:xfrm flipV="1">
            <a:off x="9007261" y="7259555"/>
            <a:ext cx="2579782" cy="533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11587043" y="6844112"/>
            <a:ext cx="3601390" cy="830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581960" y="7719592"/>
            <a:ext cx="3601390" cy="8308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 стрелкой 29"/>
          <p:cNvCxnSpPr>
            <a:endCxn id="29" idx="1"/>
          </p:cNvCxnSpPr>
          <p:nvPr/>
        </p:nvCxnSpPr>
        <p:spPr>
          <a:xfrm>
            <a:off x="9007261" y="7792710"/>
            <a:ext cx="2574699" cy="342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661656" y="6818555"/>
            <a:ext cx="193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684642" y="7719592"/>
            <a:ext cx="1935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245833" y="7263149"/>
            <a:ext cx="197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 smtClean="0"/>
              <a:t>000</a:t>
            </a:r>
            <a:r>
              <a:rPr lang="en-US" dirty="0" smtClean="0"/>
              <a:t>0</a:t>
            </a:r>
            <a:r>
              <a:rPr lang="ru-RU" dirty="0" smtClean="0"/>
              <a:t>.00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13245833" y="8159075"/>
            <a:ext cx="197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 smtClean="0"/>
              <a:t>000</a:t>
            </a:r>
            <a:r>
              <a:rPr lang="en-US" dirty="0" smtClean="0"/>
              <a:t>0</a:t>
            </a:r>
            <a:r>
              <a:rPr lang="ru-RU" dirty="0" smtClean="0"/>
              <a:t>.00</a:t>
            </a:r>
            <a:r>
              <a:rPr lang="en-US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78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6473" y="1448951"/>
            <a:ext cx="12520002" cy="6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87" tIns="68594" rIns="137187" bIns="68594" anchor="ctr"/>
          <a:lstStyle/>
          <a:p>
            <a:pPr algn="ctr" defTabSz="2744160"/>
            <a:endParaRPr lang="ru-RU" sz="27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0580" y="434039"/>
            <a:ext cx="10225895" cy="907969"/>
          </a:xfrm>
          <a:prstGeom prst="rect">
            <a:avLst/>
          </a:prstGeom>
        </p:spPr>
        <p:txBody>
          <a:bodyPr wrap="square" lIns="137187" tIns="68594" rIns="137187" bIns="68594">
            <a:spAutoFit/>
          </a:bodyPr>
          <a:lstStyle/>
          <a:p>
            <a:pPr algn="r"/>
            <a:r>
              <a:rPr lang="ru-RU" sz="5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Открытая часть ЕИС</a:t>
            </a:r>
            <a:endParaRPr lang="ru-RU" sz="5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59" y="2984847"/>
            <a:ext cx="8424936" cy="70097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61633" y="2452173"/>
            <a:ext cx="5120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01.01.2020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9683" y="2918005"/>
            <a:ext cx="7866792" cy="68778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821482" y="2452172"/>
            <a:ext cx="5120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01.01.2020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2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6473" y="1448951"/>
            <a:ext cx="12520002" cy="6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87" tIns="68594" rIns="137187" bIns="68594" anchor="ctr"/>
          <a:lstStyle/>
          <a:p>
            <a:pPr algn="ctr" defTabSz="2744160"/>
            <a:endParaRPr lang="ru-RU" sz="27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69323" y="536575"/>
            <a:ext cx="11161999" cy="907969"/>
          </a:xfrm>
          <a:prstGeom prst="rect">
            <a:avLst/>
          </a:prstGeom>
        </p:spPr>
        <p:txBody>
          <a:bodyPr wrap="square" lIns="137187" tIns="68594" rIns="137187" bIns="68594">
            <a:spAutoFit/>
          </a:bodyPr>
          <a:lstStyle/>
          <a:p>
            <a:pPr algn="r"/>
            <a:r>
              <a:rPr lang="ru-RU" sz="5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Этапы ввода функциональности</a:t>
            </a:r>
            <a:endParaRPr lang="ru-RU" sz="5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D1E63DDC-9831-4313-8078-D8B8902AA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5864112"/>
              </p:ext>
            </p:extLst>
          </p:nvPr>
        </p:nvGraphicFramePr>
        <p:xfrm>
          <a:off x="3048529" y="1760711"/>
          <a:ext cx="14594002" cy="81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8840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2016795" y="4352999"/>
            <a:ext cx="13976962" cy="96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5701" b="1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</a:t>
            </a:r>
            <a:r>
              <a:rPr lang="ru-RU" altLang="ru-RU" sz="5701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внимание!!!</a:t>
            </a:r>
            <a:endParaRPr lang="ru-RU" altLang="ru-RU" sz="5701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019EA-DD80-462F-8F51-E4070C57F146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73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38956</TotalTime>
  <Words>512</Words>
  <Application>Microsoft Office PowerPoint</Application>
  <PresentationFormat>Произвольный</PresentationFormat>
  <Paragraphs>125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Times New Roman</vt:lpstr>
      <vt:lpstr>5_Тема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Чурдалев Евгений</dc:creator>
  <cp:lastModifiedBy>Васильев Дмитрий Вадимович</cp:lastModifiedBy>
  <cp:revision>547</cp:revision>
  <cp:lastPrinted>2018-11-14T13:29:46Z</cp:lastPrinted>
  <dcterms:created xsi:type="dcterms:W3CDTF">2017-03-15T08:46:19Z</dcterms:created>
  <dcterms:modified xsi:type="dcterms:W3CDTF">2019-09-24T06:27:13Z</dcterms:modified>
</cp:coreProperties>
</file>