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6" r:id="rId4"/>
    <p:sldId id="297" r:id="rId5"/>
    <p:sldId id="279" r:id="rId6"/>
    <p:sldId id="273" r:id="rId7"/>
    <p:sldId id="302" r:id="rId8"/>
    <p:sldId id="264" r:id="rId9"/>
  </p:sldIdLst>
  <p:sldSz cx="18288000" cy="10293350"/>
  <p:notesSz cx="18288000" cy="102933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830" y="-7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16.png"/><Relationship Id="rId21" Type="http://schemas.openxmlformats.org/officeDocument/2006/relationships/image" Target="../media/image20.png"/><Relationship Id="rId63" Type="http://schemas.openxmlformats.org/officeDocument/2006/relationships/image" Target="../media/image62.png"/><Relationship Id="rId159" Type="http://schemas.openxmlformats.org/officeDocument/2006/relationships/image" Target="../media/image158.png"/><Relationship Id="rId170" Type="http://schemas.openxmlformats.org/officeDocument/2006/relationships/image" Target="../media/image169.png"/><Relationship Id="rId191" Type="http://schemas.openxmlformats.org/officeDocument/2006/relationships/image" Target="../media/image190.png"/><Relationship Id="rId205" Type="http://schemas.openxmlformats.org/officeDocument/2006/relationships/image" Target="../media/image204.png"/><Relationship Id="rId226" Type="http://schemas.openxmlformats.org/officeDocument/2006/relationships/image" Target="../media/image225.png"/><Relationship Id="rId247" Type="http://schemas.openxmlformats.org/officeDocument/2006/relationships/image" Target="../media/image246.png"/><Relationship Id="rId107" Type="http://schemas.openxmlformats.org/officeDocument/2006/relationships/image" Target="../media/image106.png"/><Relationship Id="rId11" Type="http://schemas.openxmlformats.org/officeDocument/2006/relationships/image" Target="../media/image10.png"/><Relationship Id="rId32" Type="http://schemas.openxmlformats.org/officeDocument/2006/relationships/image" Target="../media/image31.png"/><Relationship Id="rId53" Type="http://schemas.openxmlformats.org/officeDocument/2006/relationships/image" Target="../media/image52.png"/><Relationship Id="rId74" Type="http://schemas.openxmlformats.org/officeDocument/2006/relationships/image" Target="../media/image73.png"/><Relationship Id="rId128" Type="http://schemas.openxmlformats.org/officeDocument/2006/relationships/image" Target="../media/image127.png"/><Relationship Id="rId149" Type="http://schemas.openxmlformats.org/officeDocument/2006/relationships/image" Target="../media/image148.png"/><Relationship Id="rId5" Type="http://schemas.openxmlformats.org/officeDocument/2006/relationships/image" Target="../media/image4.png"/><Relationship Id="rId95" Type="http://schemas.openxmlformats.org/officeDocument/2006/relationships/image" Target="../media/image94.png"/><Relationship Id="rId160" Type="http://schemas.openxmlformats.org/officeDocument/2006/relationships/image" Target="../media/image159.png"/><Relationship Id="rId181" Type="http://schemas.openxmlformats.org/officeDocument/2006/relationships/image" Target="../media/image180.png"/><Relationship Id="rId216" Type="http://schemas.openxmlformats.org/officeDocument/2006/relationships/image" Target="../media/image215.png"/><Relationship Id="rId237" Type="http://schemas.openxmlformats.org/officeDocument/2006/relationships/image" Target="../media/image236.png"/><Relationship Id="rId258" Type="http://schemas.openxmlformats.org/officeDocument/2006/relationships/image" Target="../media/image257.png"/><Relationship Id="rId22" Type="http://schemas.openxmlformats.org/officeDocument/2006/relationships/image" Target="../media/image21.png"/><Relationship Id="rId43" Type="http://schemas.openxmlformats.org/officeDocument/2006/relationships/image" Target="../media/image42.png"/><Relationship Id="rId64" Type="http://schemas.openxmlformats.org/officeDocument/2006/relationships/image" Target="../media/image63.png"/><Relationship Id="rId118" Type="http://schemas.openxmlformats.org/officeDocument/2006/relationships/image" Target="../media/image117.png"/><Relationship Id="rId139" Type="http://schemas.openxmlformats.org/officeDocument/2006/relationships/image" Target="../media/image138.png"/><Relationship Id="rId85" Type="http://schemas.openxmlformats.org/officeDocument/2006/relationships/image" Target="../media/image84.png"/><Relationship Id="rId150" Type="http://schemas.openxmlformats.org/officeDocument/2006/relationships/image" Target="../media/image149.png"/><Relationship Id="rId171" Type="http://schemas.openxmlformats.org/officeDocument/2006/relationships/image" Target="../media/image170.png"/><Relationship Id="rId192" Type="http://schemas.openxmlformats.org/officeDocument/2006/relationships/image" Target="../media/image191.png"/><Relationship Id="rId206" Type="http://schemas.openxmlformats.org/officeDocument/2006/relationships/image" Target="../media/image205.png"/><Relationship Id="rId227" Type="http://schemas.openxmlformats.org/officeDocument/2006/relationships/image" Target="../media/image226.png"/><Relationship Id="rId248" Type="http://schemas.openxmlformats.org/officeDocument/2006/relationships/image" Target="../media/image247.png"/><Relationship Id="rId12" Type="http://schemas.openxmlformats.org/officeDocument/2006/relationships/image" Target="../media/image11.png"/><Relationship Id="rId33" Type="http://schemas.openxmlformats.org/officeDocument/2006/relationships/image" Target="../media/image32.png"/><Relationship Id="rId108" Type="http://schemas.openxmlformats.org/officeDocument/2006/relationships/image" Target="../media/image107.png"/><Relationship Id="rId129" Type="http://schemas.openxmlformats.org/officeDocument/2006/relationships/image" Target="../media/image128.png"/><Relationship Id="rId54" Type="http://schemas.openxmlformats.org/officeDocument/2006/relationships/image" Target="../media/image53.png"/><Relationship Id="rId75" Type="http://schemas.openxmlformats.org/officeDocument/2006/relationships/image" Target="../media/image74.png"/><Relationship Id="rId96" Type="http://schemas.openxmlformats.org/officeDocument/2006/relationships/image" Target="../media/image95.png"/><Relationship Id="rId140" Type="http://schemas.openxmlformats.org/officeDocument/2006/relationships/image" Target="../media/image139.png"/><Relationship Id="rId161" Type="http://schemas.openxmlformats.org/officeDocument/2006/relationships/image" Target="../media/image160.png"/><Relationship Id="rId182" Type="http://schemas.openxmlformats.org/officeDocument/2006/relationships/image" Target="../media/image181.png"/><Relationship Id="rId217" Type="http://schemas.openxmlformats.org/officeDocument/2006/relationships/image" Target="../media/image216.png"/><Relationship Id="rId6" Type="http://schemas.openxmlformats.org/officeDocument/2006/relationships/image" Target="../media/image5.png"/><Relationship Id="rId238" Type="http://schemas.openxmlformats.org/officeDocument/2006/relationships/image" Target="../media/image237.png"/><Relationship Id="rId259" Type="http://schemas.openxmlformats.org/officeDocument/2006/relationships/image" Target="../media/image258.png"/><Relationship Id="rId23" Type="http://schemas.openxmlformats.org/officeDocument/2006/relationships/image" Target="../media/image22.png"/><Relationship Id="rId119" Type="http://schemas.openxmlformats.org/officeDocument/2006/relationships/image" Target="../media/image118.png"/><Relationship Id="rId44" Type="http://schemas.openxmlformats.org/officeDocument/2006/relationships/image" Target="../media/image43.png"/><Relationship Id="rId65" Type="http://schemas.openxmlformats.org/officeDocument/2006/relationships/image" Target="../media/image64.png"/><Relationship Id="rId86" Type="http://schemas.openxmlformats.org/officeDocument/2006/relationships/image" Target="../media/image85.png"/><Relationship Id="rId130" Type="http://schemas.openxmlformats.org/officeDocument/2006/relationships/image" Target="../media/image129.png"/><Relationship Id="rId151" Type="http://schemas.openxmlformats.org/officeDocument/2006/relationships/image" Target="../media/image150.png"/><Relationship Id="rId172" Type="http://schemas.openxmlformats.org/officeDocument/2006/relationships/image" Target="../media/image171.png"/><Relationship Id="rId193" Type="http://schemas.openxmlformats.org/officeDocument/2006/relationships/image" Target="../media/image192.png"/><Relationship Id="rId207" Type="http://schemas.openxmlformats.org/officeDocument/2006/relationships/image" Target="../media/image206.png"/><Relationship Id="rId228" Type="http://schemas.openxmlformats.org/officeDocument/2006/relationships/image" Target="../media/image227.png"/><Relationship Id="rId249" Type="http://schemas.openxmlformats.org/officeDocument/2006/relationships/image" Target="../media/image248.png"/><Relationship Id="rId13" Type="http://schemas.openxmlformats.org/officeDocument/2006/relationships/image" Target="../media/image12.png"/><Relationship Id="rId109" Type="http://schemas.openxmlformats.org/officeDocument/2006/relationships/image" Target="../media/image108.png"/><Relationship Id="rId260" Type="http://schemas.openxmlformats.org/officeDocument/2006/relationships/image" Target="../media/image259.png"/><Relationship Id="rId34" Type="http://schemas.openxmlformats.org/officeDocument/2006/relationships/image" Target="../media/image33.png"/><Relationship Id="rId55" Type="http://schemas.openxmlformats.org/officeDocument/2006/relationships/image" Target="../media/image54.png"/><Relationship Id="rId76" Type="http://schemas.openxmlformats.org/officeDocument/2006/relationships/image" Target="../media/image75.png"/><Relationship Id="rId97" Type="http://schemas.openxmlformats.org/officeDocument/2006/relationships/image" Target="../media/image96.png"/><Relationship Id="rId120" Type="http://schemas.openxmlformats.org/officeDocument/2006/relationships/image" Target="../media/image119.png"/><Relationship Id="rId141" Type="http://schemas.openxmlformats.org/officeDocument/2006/relationships/image" Target="../media/image140.png"/><Relationship Id="rId7" Type="http://schemas.openxmlformats.org/officeDocument/2006/relationships/image" Target="../media/image6.png"/><Relationship Id="rId162" Type="http://schemas.openxmlformats.org/officeDocument/2006/relationships/image" Target="../media/image161.png"/><Relationship Id="rId183" Type="http://schemas.openxmlformats.org/officeDocument/2006/relationships/image" Target="../media/image182.png"/><Relationship Id="rId218" Type="http://schemas.openxmlformats.org/officeDocument/2006/relationships/image" Target="../media/image217.png"/><Relationship Id="rId239" Type="http://schemas.openxmlformats.org/officeDocument/2006/relationships/image" Target="../media/image238.png"/><Relationship Id="rId250" Type="http://schemas.openxmlformats.org/officeDocument/2006/relationships/image" Target="../media/image249.png"/><Relationship Id="rId24" Type="http://schemas.openxmlformats.org/officeDocument/2006/relationships/image" Target="../media/image23.png"/><Relationship Id="rId45" Type="http://schemas.openxmlformats.org/officeDocument/2006/relationships/image" Target="../media/image44.png"/><Relationship Id="rId66" Type="http://schemas.openxmlformats.org/officeDocument/2006/relationships/image" Target="../media/image65.png"/><Relationship Id="rId87" Type="http://schemas.openxmlformats.org/officeDocument/2006/relationships/image" Target="../media/image86.png"/><Relationship Id="rId110" Type="http://schemas.openxmlformats.org/officeDocument/2006/relationships/image" Target="../media/image109.png"/><Relationship Id="rId131" Type="http://schemas.openxmlformats.org/officeDocument/2006/relationships/image" Target="../media/image130.png"/><Relationship Id="rId152" Type="http://schemas.openxmlformats.org/officeDocument/2006/relationships/image" Target="../media/image151.png"/><Relationship Id="rId173" Type="http://schemas.openxmlformats.org/officeDocument/2006/relationships/image" Target="../media/image172.png"/><Relationship Id="rId194" Type="http://schemas.openxmlformats.org/officeDocument/2006/relationships/image" Target="../media/image193.png"/><Relationship Id="rId208" Type="http://schemas.openxmlformats.org/officeDocument/2006/relationships/image" Target="../media/image207.png"/><Relationship Id="rId229" Type="http://schemas.openxmlformats.org/officeDocument/2006/relationships/image" Target="../media/image228.png"/><Relationship Id="rId240" Type="http://schemas.openxmlformats.org/officeDocument/2006/relationships/image" Target="../media/image239.png"/><Relationship Id="rId261" Type="http://schemas.openxmlformats.org/officeDocument/2006/relationships/image" Target="../media/image260.png"/><Relationship Id="rId14" Type="http://schemas.openxmlformats.org/officeDocument/2006/relationships/image" Target="../media/image13.png"/><Relationship Id="rId35" Type="http://schemas.openxmlformats.org/officeDocument/2006/relationships/image" Target="../media/image34.png"/><Relationship Id="rId56" Type="http://schemas.openxmlformats.org/officeDocument/2006/relationships/image" Target="../media/image55.png"/><Relationship Id="rId77" Type="http://schemas.openxmlformats.org/officeDocument/2006/relationships/image" Target="../media/image76.png"/><Relationship Id="rId100" Type="http://schemas.openxmlformats.org/officeDocument/2006/relationships/image" Target="../media/image99.png"/><Relationship Id="rId8" Type="http://schemas.openxmlformats.org/officeDocument/2006/relationships/image" Target="../media/image7.png"/><Relationship Id="rId98" Type="http://schemas.openxmlformats.org/officeDocument/2006/relationships/image" Target="../media/image97.png"/><Relationship Id="rId121" Type="http://schemas.openxmlformats.org/officeDocument/2006/relationships/image" Target="../media/image120.png"/><Relationship Id="rId142" Type="http://schemas.openxmlformats.org/officeDocument/2006/relationships/image" Target="../media/image141.png"/><Relationship Id="rId163" Type="http://schemas.openxmlformats.org/officeDocument/2006/relationships/image" Target="../media/image162.png"/><Relationship Id="rId184" Type="http://schemas.openxmlformats.org/officeDocument/2006/relationships/image" Target="../media/image183.png"/><Relationship Id="rId219" Type="http://schemas.openxmlformats.org/officeDocument/2006/relationships/image" Target="../media/image218.png"/><Relationship Id="rId230" Type="http://schemas.openxmlformats.org/officeDocument/2006/relationships/image" Target="../media/image229.png"/><Relationship Id="rId251" Type="http://schemas.openxmlformats.org/officeDocument/2006/relationships/image" Target="../media/image250.png"/><Relationship Id="rId25" Type="http://schemas.openxmlformats.org/officeDocument/2006/relationships/image" Target="../media/image24.png"/><Relationship Id="rId46" Type="http://schemas.openxmlformats.org/officeDocument/2006/relationships/image" Target="../media/image45.png"/><Relationship Id="rId67" Type="http://schemas.openxmlformats.org/officeDocument/2006/relationships/image" Target="../media/image66.png"/><Relationship Id="rId88" Type="http://schemas.openxmlformats.org/officeDocument/2006/relationships/image" Target="../media/image87.png"/><Relationship Id="rId111" Type="http://schemas.openxmlformats.org/officeDocument/2006/relationships/image" Target="../media/image110.png"/><Relationship Id="rId132" Type="http://schemas.openxmlformats.org/officeDocument/2006/relationships/image" Target="../media/image131.png"/><Relationship Id="rId153" Type="http://schemas.openxmlformats.org/officeDocument/2006/relationships/image" Target="../media/image152.png"/><Relationship Id="rId174" Type="http://schemas.openxmlformats.org/officeDocument/2006/relationships/image" Target="../media/image173.png"/><Relationship Id="rId195" Type="http://schemas.openxmlformats.org/officeDocument/2006/relationships/image" Target="../media/image194.png"/><Relationship Id="rId209" Type="http://schemas.openxmlformats.org/officeDocument/2006/relationships/image" Target="../media/image208.png"/><Relationship Id="rId220" Type="http://schemas.openxmlformats.org/officeDocument/2006/relationships/image" Target="../media/image219.png"/><Relationship Id="rId241" Type="http://schemas.openxmlformats.org/officeDocument/2006/relationships/image" Target="../media/image240.png"/><Relationship Id="rId15" Type="http://schemas.openxmlformats.org/officeDocument/2006/relationships/image" Target="../media/image14.png"/><Relationship Id="rId36" Type="http://schemas.openxmlformats.org/officeDocument/2006/relationships/image" Target="../media/image35.png"/><Relationship Id="rId57" Type="http://schemas.openxmlformats.org/officeDocument/2006/relationships/image" Target="../media/image56.png"/><Relationship Id="rId262" Type="http://schemas.openxmlformats.org/officeDocument/2006/relationships/image" Target="../media/image261.png"/><Relationship Id="rId78" Type="http://schemas.openxmlformats.org/officeDocument/2006/relationships/image" Target="../media/image77.png"/><Relationship Id="rId99" Type="http://schemas.openxmlformats.org/officeDocument/2006/relationships/image" Target="../media/image98.png"/><Relationship Id="rId101" Type="http://schemas.openxmlformats.org/officeDocument/2006/relationships/image" Target="../media/image100.png"/><Relationship Id="rId122" Type="http://schemas.openxmlformats.org/officeDocument/2006/relationships/image" Target="../media/image121.png"/><Relationship Id="rId143" Type="http://schemas.openxmlformats.org/officeDocument/2006/relationships/image" Target="../media/image142.png"/><Relationship Id="rId164" Type="http://schemas.openxmlformats.org/officeDocument/2006/relationships/image" Target="../media/image163.png"/><Relationship Id="rId185" Type="http://schemas.openxmlformats.org/officeDocument/2006/relationships/image" Target="../media/image184.png"/><Relationship Id="rId9" Type="http://schemas.openxmlformats.org/officeDocument/2006/relationships/image" Target="../media/image8.png"/><Relationship Id="rId210" Type="http://schemas.openxmlformats.org/officeDocument/2006/relationships/image" Target="../media/image209.png"/><Relationship Id="rId26" Type="http://schemas.openxmlformats.org/officeDocument/2006/relationships/image" Target="../media/image25.png"/><Relationship Id="rId231" Type="http://schemas.openxmlformats.org/officeDocument/2006/relationships/image" Target="../media/image230.png"/><Relationship Id="rId252" Type="http://schemas.openxmlformats.org/officeDocument/2006/relationships/image" Target="../media/image251.png"/><Relationship Id="rId47" Type="http://schemas.openxmlformats.org/officeDocument/2006/relationships/image" Target="../media/image46.png"/><Relationship Id="rId68" Type="http://schemas.openxmlformats.org/officeDocument/2006/relationships/image" Target="../media/image67.png"/><Relationship Id="rId89" Type="http://schemas.openxmlformats.org/officeDocument/2006/relationships/image" Target="../media/image88.png"/><Relationship Id="rId112" Type="http://schemas.openxmlformats.org/officeDocument/2006/relationships/image" Target="../media/image111.png"/><Relationship Id="rId133" Type="http://schemas.openxmlformats.org/officeDocument/2006/relationships/image" Target="../media/image132.png"/><Relationship Id="rId154" Type="http://schemas.openxmlformats.org/officeDocument/2006/relationships/image" Target="../media/image153.png"/><Relationship Id="rId175" Type="http://schemas.openxmlformats.org/officeDocument/2006/relationships/image" Target="../media/image174.png"/><Relationship Id="rId196" Type="http://schemas.openxmlformats.org/officeDocument/2006/relationships/image" Target="../media/image195.png"/><Relationship Id="rId200" Type="http://schemas.openxmlformats.org/officeDocument/2006/relationships/image" Target="../media/image199.png"/><Relationship Id="rId16" Type="http://schemas.openxmlformats.org/officeDocument/2006/relationships/image" Target="../media/image15.png"/><Relationship Id="rId221" Type="http://schemas.openxmlformats.org/officeDocument/2006/relationships/image" Target="../media/image220.png"/><Relationship Id="rId242" Type="http://schemas.openxmlformats.org/officeDocument/2006/relationships/image" Target="../media/image241.png"/><Relationship Id="rId37" Type="http://schemas.openxmlformats.org/officeDocument/2006/relationships/image" Target="../media/image36.png"/><Relationship Id="rId58" Type="http://schemas.openxmlformats.org/officeDocument/2006/relationships/image" Target="../media/image57.png"/><Relationship Id="rId79" Type="http://schemas.openxmlformats.org/officeDocument/2006/relationships/image" Target="../media/image78.png"/><Relationship Id="rId102" Type="http://schemas.openxmlformats.org/officeDocument/2006/relationships/image" Target="../media/image101.png"/><Relationship Id="rId123" Type="http://schemas.openxmlformats.org/officeDocument/2006/relationships/image" Target="../media/image122.png"/><Relationship Id="rId144" Type="http://schemas.openxmlformats.org/officeDocument/2006/relationships/image" Target="../media/image143.png"/><Relationship Id="rId90" Type="http://schemas.openxmlformats.org/officeDocument/2006/relationships/image" Target="../media/image89.png"/><Relationship Id="rId165" Type="http://schemas.openxmlformats.org/officeDocument/2006/relationships/image" Target="../media/image164.png"/><Relationship Id="rId186" Type="http://schemas.openxmlformats.org/officeDocument/2006/relationships/image" Target="../media/image185.png"/><Relationship Id="rId211" Type="http://schemas.openxmlformats.org/officeDocument/2006/relationships/image" Target="../media/image210.png"/><Relationship Id="rId232" Type="http://schemas.openxmlformats.org/officeDocument/2006/relationships/image" Target="../media/image231.png"/><Relationship Id="rId253" Type="http://schemas.openxmlformats.org/officeDocument/2006/relationships/image" Target="../media/image252.png"/><Relationship Id="rId27" Type="http://schemas.openxmlformats.org/officeDocument/2006/relationships/image" Target="../media/image26.png"/><Relationship Id="rId48" Type="http://schemas.openxmlformats.org/officeDocument/2006/relationships/image" Target="../media/image47.png"/><Relationship Id="rId69" Type="http://schemas.openxmlformats.org/officeDocument/2006/relationships/image" Target="../media/image68.png"/><Relationship Id="rId113" Type="http://schemas.openxmlformats.org/officeDocument/2006/relationships/image" Target="../media/image112.png"/><Relationship Id="rId134" Type="http://schemas.openxmlformats.org/officeDocument/2006/relationships/image" Target="../media/image133.png"/><Relationship Id="rId80" Type="http://schemas.openxmlformats.org/officeDocument/2006/relationships/image" Target="../media/image79.png"/><Relationship Id="rId155" Type="http://schemas.openxmlformats.org/officeDocument/2006/relationships/image" Target="../media/image154.png"/><Relationship Id="rId176" Type="http://schemas.openxmlformats.org/officeDocument/2006/relationships/image" Target="../media/image175.png"/><Relationship Id="rId197" Type="http://schemas.openxmlformats.org/officeDocument/2006/relationships/image" Target="../media/image196.png"/><Relationship Id="rId201" Type="http://schemas.openxmlformats.org/officeDocument/2006/relationships/image" Target="../media/image200.png"/><Relationship Id="rId222" Type="http://schemas.openxmlformats.org/officeDocument/2006/relationships/image" Target="../media/image221.png"/><Relationship Id="rId243" Type="http://schemas.openxmlformats.org/officeDocument/2006/relationships/image" Target="../media/image242.png"/><Relationship Id="rId17" Type="http://schemas.openxmlformats.org/officeDocument/2006/relationships/image" Target="../media/image16.png"/><Relationship Id="rId38" Type="http://schemas.openxmlformats.org/officeDocument/2006/relationships/image" Target="../media/image37.png"/><Relationship Id="rId59" Type="http://schemas.openxmlformats.org/officeDocument/2006/relationships/image" Target="../media/image58.png"/><Relationship Id="rId103" Type="http://schemas.openxmlformats.org/officeDocument/2006/relationships/image" Target="../media/image102.png"/><Relationship Id="rId124" Type="http://schemas.openxmlformats.org/officeDocument/2006/relationships/image" Target="../media/image123.png"/><Relationship Id="rId70" Type="http://schemas.openxmlformats.org/officeDocument/2006/relationships/image" Target="../media/image69.png"/><Relationship Id="rId91" Type="http://schemas.openxmlformats.org/officeDocument/2006/relationships/image" Target="../media/image90.png"/><Relationship Id="rId145" Type="http://schemas.openxmlformats.org/officeDocument/2006/relationships/image" Target="../media/image144.png"/><Relationship Id="rId166" Type="http://schemas.openxmlformats.org/officeDocument/2006/relationships/image" Target="../media/image165.png"/><Relationship Id="rId187" Type="http://schemas.openxmlformats.org/officeDocument/2006/relationships/image" Target="../media/image186.png"/><Relationship Id="rId1" Type="http://schemas.openxmlformats.org/officeDocument/2006/relationships/slideMaster" Target="../slideMasters/slideMaster1.xml"/><Relationship Id="rId212" Type="http://schemas.openxmlformats.org/officeDocument/2006/relationships/image" Target="../media/image211.png"/><Relationship Id="rId233" Type="http://schemas.openxmlformats.org/officeDocument/2006/relationships/image" Target="../media/image232.png"/><Relationship Id="rId254" Type="http://schemas.openxmlformats.org/officeDocument/2006/relationships/image" Target="../media/image253.png"/><Relationship Id="rId28" Type="http://schemas.openxmlformats.org/officeDocument/2006/relationships/image" Target="../media/image27.png"/><Relationship Id="rId49" Type="http://schemas.openxmlformats.org/officeDocument/2006/relationships/image" Target="../media/image48.png"/><Relationship Id="rId114" Type="http://schemas.openxmlformats.org/officeDocument/2006/relationships/image" Target="../media/image113.png"/><Relationship Id="rId60" Type="http://schemas.openxmlformats.org/officeDocument/2006/relationships/image" Target="../media/image59.png"/><Relationship Id="rId81" Type="http://schemas.openxmlformats.org/officeDocument/2006/relationships/image" Target="../media/image80.png"/><Relationship Id="rId135" Type="http://schemas.openxmlformats.org/officeDocument/2006/relationships/image" Target="../media/image134.png"/><Relationship Id="rId156" Type="http://schemas.openxmlformats.org/officeDocument/2006/relationships/image" Target="../media/image155.png"/><Relationship Id="rId177" Type="http://schemas.openxmlformats.org/officeDocument/2006/relationships/image" Target="../media/image176.png"/><Relationship Id="rId198" Type="http://schemas.openxmlformats.org/officeDocument/2006/relationships/image" Target="../media/image197.png"/><Relationship Id="rId202" Type="http://schemas.openxmlformats.org/officeDocument/2006/relationships/image" Target="../media/image201.png"/><Relationship Id="rId223" Type="http://schemas.openxmlformats.org/officeDocument/2006/relationships/image" Target="../media/image222.png"/><Relationship Id="rId244" Type="http://schemas.openxmlformats.org/officeDocument/2006/relationships/image" Target="../media/image243.png"/><Relationship Id="rId18" Type="http://schemas.openxmlformats.org/officeDocument/2006/relationships/image" Target="../media/image17.png"/><Relationship Id="rId39" Type="http://schemas.openxmlformats.org/officeDocument/2006/relationships/image" Target="../media/image38.png"/><Relationship Id="rId50" Type="http://schemas.openxmlformats.org/officeDocument/2006/relationships/image" Target="../media/image49.png"/><Relationship Id="rId104" Type="http://schemas.openxmlformats.org/officeDocument/2006/relationships/image" Target="../media/image103.png"/><Relationship Id="rId125" Type="http://schemas.openxmlformats.org/officeDocument/2006/relationships/image" Target="../media/image124.png"/><Relationship Id="rId146" Type="http://schemas.openxmlformats.org/officeDocument/2006/relationships/image" Target="../media/image145.png"/><Relationship Id="rId167" Type="http://schemas.openxmlformats.org/officeDocument/2006/relationships/image" Target="../media/image166.png"/><Relationship Id="rId188" Type="http://schemas.openxmlformats.org/officeDocument/2006/relationships/image" Target="../media/image187.png"/><Relationship Id="rId71" Type="http://schemas.openxmlformats.org/officeDocument/2006/relationships/image" Target="../media/image70.png"/><Relationship Id="rId92" Type="http://schemas.openxmlformats.org/officeDocument/2006/relationships/image" Target="../media/image91.png"/><Relationship Id="rId213" Type="http://schemas.openxmlformats.org/officeDocument/2006/relationships/image" Target="../media/image212.png"/><Relationship Id="rId234" Type="http://schemas.openxmlformats.org/officeDocument/2006/relationships/image" Target="../media/image233.png"/><Relationship Id="rId2" Type="http://schemas.openxmlformats.org/officeDocument/2006/relationships/image" Target="../media/image1.png"/><Relationship Id="rId29" Type="http://schemas.openxmlformats.org/officeDocument/2006/relationships/image" Target="../media/image28.png"/><Relationship Id="rId255" Type="http://schemas.openxmlformats.org/officeDocument/2006/relationships/image" Target="../media/image254.png"/><Relationship Id="rId40" Type="http://schemas.openxmlformats.org/officeDocument/2006/relationships/image" Target="../media/image39.png"/><Relationship Id="rId115" Type="http://schemas.openxmlformats.org/officeDocument/2006/relationships/image" Target="../media/image114.png"/><Relationship Id="rId136" Type="http://schemas.openxmlformats.org/officeDocument/2006/relationships/image" Target="../media/image135.png"/><Relationship Id="rId157" Type="http://schemas.openxmlformats.org/officeDocument/2006/relationships/image" Target="../media/image156.png"/><Relationship Id="rId178" Type="http://schemas.openxmlformats.org/officeDocument/2006/relationships/image" Target="../media/image177.png"/><Relationship Id="rId61" Type="http://schemas.openxmlformats.org/officeDocument/2006/relationships/image" Target="../media/image60.png"/><Relationship Id="rId82" Type="http://schemas.openxmlformats.org/officeDocument/2006/relationships/image" Target="../media/image81.png"/><Relationship Id="rId199" Type="http://schemas.openxmlformats.org/officeDocument/2006/relationships/image" Target="../media/image198.png"/><Relationship Id="rId203" Type="http://schemas.openxmlformats.org/officeDocument/2006/relationships/image" Target="../media/image202.png"/><Relationship Id="rId19" Type="http://schemas.openxmlformats.org/officeDocument/2006/relationships/image" Target="../media/image18.png"/><Relationship Id="rId224" Type="http://schemas.openxmlformats.org/officeDocument/2006/relationships/image" Target="../media/image223.png"/><Relationship Id="rId245" Type="http://schemas.openxmlformats.org/officeDocument/2006/relationships/image" Target="../media/image244.png"/><Relationship Id="rId30" Type="http://schemas.openxmlformats.org/officeDocument/2006/relationships/image" Target="../media/image29.png"/><Relationship Id="rId105" Type="http://schemas.openxmlformats.org/officeDocument/2006/relationships/image" Target="../media/image104.png"/><Relationship Id="rId126" Type="http://schemas.openxmlformats.org/officeDocument/2006/relationships/image" Target="../media/image125.png"/><Relationship Id="rId147" Type="http://schemas.openxmlformats.org/officeDocument/2006/relationships/image" Target="../media/image146.png"/><Relationship Id="rId168" Type="http://schemas.openxmlformats.org/officeDocument/2006/relationships/image" Target="../media/image167.png"/><Relationship Id="rId51" Type="http://schemas.openxmlformats.org/officeDocument/2006/relationships/image" Target="../media/image50.png"/><Relationship Id="rId72" Type="http://schemas.openxmlformats.org/officeDocument/2006/relationships/image" Target="../media/image71.png"/><Relationship Id="rId93" Type="http://schemas.openxmlformats.org/officeDocument/2006/relationships/image" Target="../media/image92.png"/><Relationship Id="rId189" Type="http://schemas.openxmlformats.org/officeDocument/2006/relationships/image" Target="../media/image188.png"/><Relationship Id="rId3" Type="http://schemas.openxmlformats.org/officeDocument/2006/relationships/image" Target="../media/image2.png"/><Relationship Id="rId214" Type="http://schemas.openxmlformats.org/officeDocument/2006/relationships/image" Target="../media/image213.png"/><Relationship Id="rId235" Type="http://schemas.openxmlformats.org/officeDocument/2006/relationships/image" Target="../media/image234.png"/><Relationship Id="rId256" Type="http://schemas.openxmlformats.org/officeDocument/2006/relationships/image" Target="../media/image255.png"/><Relationship Id="rId116" Type="http://schemas.openxmlformats.org/officeDocument/2006/relationships/image" Target="../media/image115.png"/><Relationship Id="rId137" Type="http://schemas.openxmlformats.org/officeDocument/2006/relationships/image" Target="../media/image136.png"/><Relationship Id="rId158" Type="http://schemas.openxmlformats.org/officeDocument/2006/relationships/image" Target="../media/image157.png"/><Relationship Id="rId20" Type="http://schemas.openxmlformats.org/officeDocument/2006/relationships/image" Target="../media/image19.png"/><Relationship Id="rId41" Type="http://schemas.openxmlformats.org/officeDocument/2006/relationships/image" Target="../media/image40.png"/><Relationship Id="rId62" Type="http://schemas.openxmlformats.org/officeDocument/2006/relationships/image" Target="../media/image61.png"/><Relationship Id="rId83" Type="http://schemas.openxmlformats.org/officeDocument/2006/relationships/image" Target="../media/image82.png"/><Relationship Id="rId179" Type="http://schemas.openxmlformats.org/officeDocument/2006/relationships/image" Target="../media/image178.png"/><Relationship Id="rId190" Type="http://schemas.openxmlformats.org/officeDocument/2006/relationships/image" Target="../media/image189.png"/><Relationship Id="rId204" Type="http://schemas.openxmlformats.org/officeDocument/2006/relationships/image" Target="../media/image203.png"/><Relationship Id="rId225" Type="http://schemas.openxmlformats.org/officeDocument/2006/relationships/image" Target="../media/image224.png"/><Relationship Id="rId246" Type="http://schemas.openxmlformats.org/officeDocument/2006/relationships/image" Target="../media/image245.png"/><Relationship Id="rId106" Type="http://schemas.openxmlformats.org/officeDocument/2006/relationships/image" Target="../media/image105.png"/><Relationship Id="rId127" Type="http://schemas.openxmlformats.org/officeDocument/2006/relationships/image" Target="../media/image126.png"/><Relationship Id="rId10" Type="http://schemas.openxmlformats.org/officeDocument/2006/relationships/image" Target="../media/image9.png"/><Relationship Id="rId31" Type="http://schemas.openxmlformats.org/officeDocument/2006/relationships/image" Target="../media/image30.png"/><Relationship Id="rId52" Type="http://schemas.openxmlformats.org/officeDocument/2006/relationships/image" Target="../media/image51.png"/><Relationship Id="rId73" Type="http://schemas.openxmlformats.org/officeDocument/2006/relationships/image" Target="../media/image72.png"/><Relationship Id="rId94" Type="http://schemas.openxmlformats.org/officeDocument/2006/relationships/image" Target="../media/image93.png"/><Relationship Id="rId148" Type="http://schemas.openxmlformats.org/officeDocument/2006/relationships/image" Target="../media/image147.png"/><Relationship Id="rId169" Type="http://schemas.openxmlformats.org/officeDocument/2006/relationships/image" Target="../media/image168.png"/><Relationship Id="rId4" Type="http://schemas.openxmlformats.org/officeDocument/2006/relationships/image" Target="../media/image3.png"/><Relationship Id="rId180" Type="http://schemas.openxmlformats.org/officeDocument/2006/relationships/image" Target="../media/image179.png"/><Relationship Id="rId215" Type="http://schemas.openxmlformats.org/officeDocument/2006/relationships/image" Target="../media/image214.png"/><Relationship Id="rId236" Type="http://schemas.openxmlformats.org/officeDocument/2006/relationships/image" Target="../media/image235.png"/><Relationship Id="rId257" Type="http://schemas.openxmlformats.org/officeDocument/2006/relationships/image" Target="../media/image256.png"/><Relationship Id="rId42" Type="http://schemas.openxmlformats.org/officeDocument/2006/relationships/image" Target="../media/image41.png"/><Relationship Id="rId84" Type="http://schemas.openxmlformats.org/officeDocument/2006/relationships/image" Target="../media/image83.png"/><Relationship Id="rId138" Type="http://schemas.openxmlformats.org/officeDocument/2006/relationships/image" Target="../media/image137.png"/></Relationships>
</file>

<file path=ppt/slideLayouts/_rels/slideLayout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01.png"/><Relationship Id="rId21" Type="http://schemas.openxmlformats.org/officeDocument/2006/relationships/image" Target="../media/image19.png"/><Relationship Id="rId63" Type="http://schemas.openxmlformats.org/officeDocument/2006/relationships/image" Target="../media/image60.png"/><Relationship Id="rId159" Type="http://schemas.openxmlformats.org/officeDocument/2006/relationships/image" Target="../media/image151.png"/><Relationship Id="rId170" Type="http://schemas.openxmlformats.org/officeDocument/2006/relationships/image" Target="../media/image314.png"/><Relationship Id="rId226" Type="http://schemas.openxmlformats.org/officeDocument/2006/relationships/image" Target="../media/image215.png"/><Relationship Id="rId268" Type="http://schemas.openxmlformats.org/officeDocument/2006/relationships/image" Target="../media/image338.png"/><Relationship Id="rId11" Type="http://schemas.openxmlformats.org/officeDocument/2006/relationships/image" Target="../media/image271.png"/><Relationship Id="rId32" Type="http://schemas.openxmlformats.org/officeDocument/2006/relationships/image" Target="../media/image281.png"/><Relationship Id="rId53" Type="http://schemas.openxmlformats.org/officeDocument/2006/relationships/image" Target="../media/image132.png"/><Relationship Id="rId74" Type="http://schemas.openxmlformats.org/officeDocument/2006/relationships/image" Target="../media/image295.png"/><Relationship Id="rId128" Type="http://schemas.openxmlformats.org/officeDocument/2006/relationships/image" Target="../media/image108.png"/><Relationship Id="rId149" Type="http://schemas.openxmlformats.org/officeDocument/2006/relationships/image" Target="../media/image141.png"/><Relationship Id="rId5" Type="http://schemas.openxmlformats.org/officeDocument/2006/relationships/image" Target="../media/image265.png"/><Relationship Id="rId95" Type="http://schemas.openxmlformats.org/officeDocument/2006/relationships/image" Target="../media/image90.png"/><Relationship Id="rId160" Type="http://schemas.openxmlformats.org/officeDocument/2006/relationships/image" Target="../media/image152.png"/><Relationship Id="rId181" Type="http://schemas.openxmlformats.org/officeDocument/2006/relationships/image" Target="../media/image174.png"/><Relationship Id="rId216" Type="http://schemas.openxmlformats.org/officeDocument/2006/relationships/image" Target="../media/image321.png"/><Relationship Id="rId237" Type="http://schemas.openxmlformats.org/officeDocument/2006/relationships/image" Target="../media/image227.png"/><Relationship Id="rId258" Type="http://schemas.openxmlformats.org/officeDocument/2006/relationships/image" Target="../media/image247.png"/><Relationship Id="rId22" Type="http://schemas.openxmlformats.org/officeDocument/2006/relationships/image" Target="../media/image20.png"/><Relationship Id="rId43" Type="http://schemas.openxmlformats.org/officeDocument/2006/relationships/image" Target="../media/image290.png"/><Relationship Id="rId64" Type="http://schemas.openxmlformats.org/officeDocument/2006/relationships/image" Target="../media/image61.png"/><Relationship Id="rId118" Type="http://schemas.openxmlformats.org/officeDocument/2006/relationships/image" Target="../media/image302.png"/><Relationship Id="rId139" Type="http://schemas.openxmlformats.org/officeDocument/2006/relationships/image" Target="../media/image129.png"/><Relationship Id="rId85" Type="http://schemas.openxmlformats.org/officeDocument/2006/relationships/image" Target="../media/image81.png"/><Relationship Id="rId150" Type="http://schemas.openxmlformats.org/officeDocument/2006/relationships/image" Target="../media/image312.png"/><Relationship Id="rId171" Type="http://schemas.openxmlformats.org/officeDocument/2006/relationships/image" Target="../media/image164.png"/><Relationship Id="rId192" Type="http://schemas.openxmlformats.org/officeDocument/2006/relationships/image" Target="../media/image190.png"/><Relationship Id="rId206" Type="http://schemas.openxmlformats.org/officeDocument/2006/relationships/image" Target="../media/image319.png"/><Relationship Id="rId227" Type="http://schemas.openxmlformats.org/officeDocument/2006/relationships/image" Target="../media/image216.png"/><Relationship Id="rId248" Type="http://schemas.openxmlformats.org/officeDocument/2006/relationships/image" Target="../media/image328.png"/><Relationship Id="rId269" Type="http://schemas.openxmlformats.org/officeDocument/2006/relationships/image" Target="../media/image339.png"/><Relationship Id="rId12" Type="http://schemas.openxmlformats.org/officeDocument/2006/relationships/image" Target="../media/image272.png"/><Relationship Id="rId33" Type="http://schemas.openxmlformats.org/officeDocument/2006/relationships/image" Target="../media/image282.png"/><Relationship Id="rId108" Type="http://schemas.openxmlformats.org/officeDocument/2006/relationships/image" Target="../media/image94.png"/><Relationship Id="rId129" Type="http://schemas.openxmlformats.org/officeDocument/2006/relationships/image" Target="../media/image109.png"/><Relationship Id="rId54" Type="http://schemas.openxmlformats.org/officeDocument/2006/relationships/image" Target="../media/image50.png"/><Relationship Id="rId75" Type="http://schemas.openxmlformats.org/officeDocument/2006/relationships/image" Target="../media/image70.png"/><Relationship Id="rId96" Type="http://schemas.openxmlformats.org/officeDocument/2006/relationships/image" Target="../media/image91.png"/><Relationship Id="rId140" Type="http://schemas.openxmlformats.org/officeDocument/2006/relationships/image" Target="../media/image130.png"/><Relationship Id="rId161" Type="http://schemas.openxmlformats.org/officeDocument/2006/relationships/image" Target="../media/image153.png"/><Relationship Id="rId182" Type="http://schemas.openxmlformats.org/officeDocument/2006/relationships/image" Target="../media/image175.png"/><Relationship Id="rId217" Type="http://schemas.openxmlformats.org/officeDocument/2006/relationships/image" Target="../media/image206.png"/><Relationship Id="rId6" Type="http://schemas.openxmlformats.org/officeDocument/2006/relationships/image" Target="../media/image266.png"/><Relationship Id="rId238" Type="http://schemas.openxmlformats.org/officeDocument/2006/relationships/image" Target="../media/image326.png"/><Relationship Id="rId259" Type="http://schemas.openxmlformats.org/officeDocument/2006/relationships/image" Target="../media/image240.png"/><Relationship Id="rId23" Type="http://schemas.openxmlformats.org/officeDocument/2006/relationships/image" Target="../media/image21.png"/><Relationship Id="rId119" Type="http://schemas.openxmlformats.org/officeDocument/2006/relationships/image" Target="../media/image303.png"/><Relationship Id="rId270" Type="http://schemas.openxmlformats.org/officeDocument/2006/relationships/image" Target="../media/image260.png"/><Relationship Id="rId44" Type="http://schemas.openxmlformats.org/officeDocument/2006/relationships/image" Target="../media/image117.png"/><Relationship Id="rId65" Type="http://schemas.openxmlformats.org/officeDocument/2006/relationships/image" Target="../media/image62.png"/><Relationship Id="rId86" Type="http://schemas.openxmlformats.org/officeDocument/2006/relationships/image" Target="../media/image82.png"/><Relationship Id="rId130" Type="http://schemas.openxmlformats.org/officeDocument/2006/relationships/image" Target="../media/image110.png"/><Relationship Id="rId151" Type="http://schemas.openxmlformats.org/officeDocument/2006/relationships/image" Target="../media/image143.png"/><Relationship Id="rId172" Type="http://schemas.openxmlformats.org/officeDocument/2006/relationships/image" Target="../media/image165.png"/><Relationship Id="rId193" Type="http://schemas.openxmlformats.org/officeDocument/2006/relationships/image" Target="../media/image191.png"/><Relationship Id="rId207" Type="http://schemas.openxmlformats.org/officeDocument/2006/relationships/image" Target="../media/image43.png"/><Relationship Id="rId228" Type="http://schemas.openxmlformats.org/officeDocument/2006/relationships/image" Target="../media/image217.png"/><Relationship Id="rId249" Type="http://schemas.openxmlformats.org/officeDocument/2006/relationships/image" Target="../media/image238.png"/><Relationship Id="rId13" Type="http://schemas.openxmlformats.org/officeDocument/2006/relationships/image" Target="../media/image273.png"/><Relationship Id="rId109" Type="http://schemas.openxmlformats.org/officeDocument/2006/relationships/image" Target="../media/image95.png"/><Relationship Id="rId260" Type="http://schemas.openxmlformats.org/officeDocument/2006/relationships/image" Target="../media/image331.png"/><Relationship Id="rId34" Type="http://schemas.openxmlformats.org/officeDocument/2006/relationships/image" Target="../media/image283.png"/><Relationship Id="rId55" Type="http://schemas.openxmlformats.org/officeDocument/2006/relationships/image" Target="../media/image51.png"/><Relationship Id="rId76" Type="http://schemas.openxmlformats.org/officeDocument/2006/relationships/image" Target="../media/image71.png"/><Relationship Id="rId97" Type="http://schemas.openxmlformats.org/officeDocument/2006/relationships/image" Target="../media/image92.png"/><Relationship Id="rId120" Type="http://schemas.openxmlformats.org/officeDocument/2006/relationships/image" Target="../media/image304.png"/><Relationship Id="rId141" Type="http://schemas.openxmlformats.org/officeDocument/2006/relationships/image" Target="../media/image131.png"/><Relationship Id="rId7" Type="http://schemas.openxmlformats.org/officeDocument/2006/relationships/image" Target="../media/image267.png"/><Relationship Id="rId162" Type="http://schemas.openxmlformats.org/officeDocument/2006/relationships/image" Target="../media/image154.png"/><Relationship Id="rId183" Type="http://schemas.openxmlformats.org/officeDocument/2006/relationships/image" Target="../media/image176.png"/><Relationship Id="rId218" Type="http://schemas.openxmlformats.org/officeDocument/2006/relationships/image" Target="../media/image207.png"/><Relationship Id="rId239" Type="http://schemas.openxmlformats.org/officeDocument/2006/relationships/image" Target="../media/image229.png"/><Relationship Id="rId250" Type="http://schemas.openxmlformats.org/officeDocument/2006/relationships/image" Target="../media/image329.png"/><Relationship Id="rId271" Type="http://schemas.openxmlformats.org/officeDocument/2006/relationships/image" Target="../media/image261.png"/><Relationship Id="rId24" Type="http://schemas.openxmlformats.org/officeDocument/2006/relationships/image" Target="../media/image22.png"/><Relationship Id="rId45" Type="http://schemas.openxmlformats.org/officeDocument/2006/relationships/image" Target="../media/image120.png"/><Relationship Id="rId66" Type="http://schemas.openxmlformats.org/officeDocument/2006/relationships/image" Target="../media/image52.png"/><Relationship Id="rId87" Type="http://schemas.openxmlformats.org/officeDocument/2006/relationships/image" Target="../media/image296.png"/><Relationship Id="rId110" Type="http://schemas.openxmlformats.org/officeDocument/2006/relationships/image" Target="../media/image96.png"/><Relationship Id="rId131" Type="http://schemas.openxmlformats.org/officeDocument/2006/relationships/image" Target="../media/image111.png"/><Relationship Id="rId152" Type="http://schemas.openxmlformats.org/officeDocument/2006/relationships/image" Target="../media/image144.png"/><Relationship Id="rId173" Type="http://schemas.openxmlformats.org/officeDocument/2006/relationships/image" Target="../media/image315.png"/><Relationship Id="rId194" Type="http://schemas.openxmlformats.org/officeDocument/2006/relationships/image" Target="../media/image197.png"/><Relationship Id="rId208" Type="http://schemas.openxmlformats.org/officeDocument/2006/relationships/image" Target="../media/image44.png"/><Relationship Id="rId229" Type="http://schemas.openxmlformats.org/officeDocument/2006/relationships/image" Target="../media/image218.png"/><Relationship Id="rId240" Type="http://schemas.openxmlformats.org/officeDocument/2006/relationships/image" Target="../media/image327.png"/><Relationship Id="rId261" Type="http://schemas.openxmlformats.org/officeDocument/2006/relationships/image" Target="../media/image332.png"/><Relationship Id="rId14" Type="http://schemas.openxmlformats.org/officeDocument/2006/relationships/image" Target="../media/image274.png"/><Relationship Id="rId35" Type="http://schemas.openxmlformats.org/officeDocument/2006/relationships/image" Target="../media/image284.png"/><Relationship Id="rId56" Type="http://schemas.openxmlformats.org/officeDocument/2006/relationships/image" Target="../media/image292.png"/><Relationship Id="rId77" Type="http://schemas.openxmlformats.org/officeDocument/2006/relationships/image" Target="../media/image73.png"/><Relationship Id="rId100" Type="http://schemas.openxmlformats.org/officeDocument/2006/relationships/image" Target="../media/image182.png"/><Relationship Id="rId8" Type="http://schemas.openxmlformats.org/officeDocument/2006/relationships/image" Target="../media/image268.png"/><Relationship Id="rId98" Type="http://schemas.openxmlformats.org/officeDocument/2006/relationships/image" Target="../media/image93.png"/><Relationship Id="rId121" Type="http://schemas.openxmlformats.org/officeDocument/2006/relationships/image" Target="../media/image305.png"/><Relationship Id="rId142" Type="http://schemas.openxmlformats.org/officeDocument/2006/relationships/image" Target="../media/image309.png"/><Relationship Id="rId163" Type="http://schemas.openxmlformats.org/officeDocument/2006/relationships/image" Target="../media/image156.png"/><Relationship Id="rId184" Type="http://schemas.openxmlformats.org/officeDocument/2006/relationships/image" Target="../media/image177.png"/><Relationship Id="rId219" Type="http://schemas.openxmlformats.org/officeDocument/2006/relationships/image" Target="../media/image208.png"/><Relationship Id="rId230" Type="http://schemas.openxmlformats.org/officeDocument/2006/relationships/image" Target="../media/image323.png"/><Relationship Id="rId251" Type="http://schemas.openxmlformats.org/officeDocument/2006/relationships/image" Target="../media/image239.png"/><Relationship Id="rId25" Type="http://schemas.openxmlformats.org/officeDocument/2006/relationships/image" Target="../media/image275.png"/><Relationship Id="rId46" Type="http://schemas.openxmlformats.org/officeDocument/2006/relationships/image" Target="../media/image127.png"/><Relationship Id="rId67" Type="http://schemas.openxmlformats.org/officeDocument/2006/relationships/image" Target="../media/image63.png"/><Relationship Id="rId88" Type="http://schemas.openxmlformats.org/officeDocument/2006/relationships/image" Target="../media/image84.png"/><Relationship Id="rId111" Type="http://schemas.openxmlformats.org/officeDocument/2006/relationships/image" Target="../media/image97.png"/><Relationship Id="rId132" Type="http://schemas.openxmlformats.org/officeDocument/2006/relationships/image" Target="../media/image307.png"/><Relationship Id="rId153" Type="http://schemas.openxmlformats.org/officeDocument/2006/relationships/image" Target="../media/image155.png"/><Relationship Id="rId174" Type="http://schemas.openxmlformats.org/officeDocument/2006/relationships/image" Target="../media/image167.png"/><Relationship Id="rId195" Type="http://schemas.openxmlformats.org/officeDocument/2006/relationships/image" Target="../media/image193.png"/><Relationship Id="rId209" Type="http://schemas.openxmlformats.org/officeDocument/2006/relationships/image" Target="../media/image45.png"/><Relationship Id="rId220" Type="http://schemas.openxmlformats.org/officeDocument/2006/relationships/image" Target="../media/image209.png"/><Relationship Id="rId241" Type="http://schemas.openxmlformats.org/officeDocument/2006/relationships/image" Target="../media/image231.png"/><Relationship Id="rId15" Type="http://schemas.openxmlformats.org/officeDocument/2006/relationships/image" Target="../media/image13.png"/><Relationship Id="rId36" Type="http://schemas.openxmlformats.org/officeDocument/2006/relationships/image" Target="../media/image285.png"/><Relationship Id="rId57" Type="http://schemas.openxmlformats.org/officeDocument/2006/relationships/image" Target="../media/image53.png"/><Relationship Id="rId262" Type="http://schemas.openxmlformats.org/officeDocument/2006/relationships/image" Target="../media/image333.png"/><Relationship Id="rId78" Type="http://schemas.openxmlformats.org/officeDocument/2006/relationships/image" Target="../media/image74.png"/><Relationship Id="rId99" Type="http://schemas.openxmlformats.org/officeDocument/2006/relationships/image" Target="../media/image140.png"/><Relationship Id="rId101" Type="http://schemas.openxmlformats.org/officeDocument/2006/relationships/image" Target="../media/image299.png"/><Relationship Id="rId122" Type="http://schemas.openxmlformats.org/officeDocument/2006/relationships/image" Target="../media/image306.png"/><Relationship Id="rId143" Type="http://schemas.openxmlformats.org/officeDocument/2006/relationships/image" Target="../media/image134.png"/><Relationship Id="rId164" Type="http://schemas.openxmlformats.org/officeDocument/2006/relationships/image" Target="../media/image157.png"/><Relationship Id="rId185" Type="http://schemas.openxmlformats.org/officeDocument/2006/relationships/image" Target="../media/image178.png"/><Relationship Id="rId9" Type="http://schemas.openxmlformats.org/officeDocument/2006/relationships/image" Target="../media/image269.png"/><Relationship Id="rId210" Type="http://schemas.openxmlformats.org/officeDocument/2006/relationships/image" Target="../media/image46.png"/><Relationship Id="rId26" Type="http://schemas.openxmlformats.org/officeDocument/2006/relationships/image" Target="../media/image24.png"/><Relationship Id="rId231" Type="http://schemas.openxmlformats.org/officeDocument/2006/relationships/image" Target="../media/image220.png"/><Relationship Id="rId252" Type="http://schemas.openxmlformats.org/officeDocument/2006/relationships/image" Target="../media/image330.png"/><Relationship Id="rId47" Type="http://schemas.openxmlformats.org/officeDocument/2006/relationships/image" Target="../media/image122.png"/><Relationship Id="rId68" Type="http://schemas.openxmlformats.org/officeDocument/2006/relationships/image" Target="../media/image64.png"/><Relationship Id="rId89" Type="http://schemas.openxmlformats.org/officeDocument/2006/relationships/image" Target="../media/image297.png"/><Relationship Id="rId112" Type="http://schemas.openxmlformats.org/officeDocument/2006/relationships/image" Target="../media/image98.png"/><Relationship Id="rId133" Type="http://schemas.openxmlformats.org/officeDocument/2006/relationships/image" Target="../media/image113.png"/><Relationship Id="rId154" Type="http://schemas.openxmlformats.org/officeDocument/2006/relationships/image" Target="../media/image146.png"/><Relationship Id="rId175" Type="http://schemas.openxmlformats.org/officeDocument/2006/relationships/image" Target="../media/image168.png"/><Relationship Id="rId196" Type="http://schemas.openxmlformats.org/officeDocument/2006/relationships/image" Target="../media/image194.png"/><Relationship Id="rId200" Type="http://schemas.openxmlformats.org/officeDocument/2006/relationships/image" Target="../media/image199.png"/><Relationship Id="rId16" Type="http://schemas.openxmlformats.org/officeDocument/2006/relationships/image" Target="../media/image14.png"/><Relationship Id="rId221" Type="http://schemas.openxmlformats.org/officeDocument/2006/relationships/image" Target="../media/image210.png"/><Relationship Id="rId242" Type="http://schemas.openxmlformats.org/officeDocument/2006/relationships/image" Target="../media/image228.png"/><Relationship Id="rId263" Type="http://schemas.openxmlformats.org/officeDocument/2006/relationships/image" Target="../media/image334.png"/><Relationship Id="rId37" Type="http://schemas.openxmlformats.org/officeDocument/2006/relationships/image" Target="../media/image286.png"/><Relationship Id="rId58" Type="http://schemas.openxmlformats.org/officeDocument/2006/relationships/image" Target="../media/image54.png"/><Relationship Id="rId79" Type="http://schemas.openxmlformats.org/officeDocument/2006/relationships/image" Target="../media/image75.png"/><Relationship Id="rId102" Type="http://schemas.openxmlformats.org/officeDocument/2006/relationships/image" Target="../media/image184.png"/><Relationship Id="rId123" Type="http://schemas.openxmlformats.org/officeDocument/2006/relationships/image" Target="../media/image103.png"/><Relationship Id="rId144" Type="http://schemas.openxmlformats.org/officeDocument/2006/relationships/image" Target="../media/image310.png"/><Relationship Id="rId90" Type="http://schemas.openxmlformats.org/officeDocument/2006/relationships/image" Target="../media/image298.png"/><Relationship Id="rId165" Type="http://schemas.openxmlformats.org/officeDocument/2006/relationships/image" Target="../media/image158.png"/><Relationship Id="rId186" Type="http://schemas.openxmlformats.org/officeDocument/2006/relationships/image" Target="../media/image179.png"/><Relationship Id="rId211" Type="http://schemas.openxmlformats.org/officeDocument/2006/relationships/image" Target="../media/image40.png"/><Relationship Id="rId232" Type="http://schemas.openxmlformats.org/officeDocument/2006/relationships/image" Target="../media/image324.png"/><Relationship Id="rId253" Type="http://schemas.openxmlformats.org/officeDocument/2006/relationships/image" Target="../media/image241.png"/><Relationship Id="rId27" Type="http://schemas.openxmlformats.org/officeDocument/2006/relationships/image" Target="../media/image276.png"/><Relationship Id="rId48" Type="http://schemas.openxmlformats.org/officeDocument/2006/relationships/image" Target="../media/image124.png"/><Relationship Id="rId69" Type="http://schemas.openxmlformats.org/officeDocument/2006/relationships/image" Target="../media/image293.png"/><Relationship Id="rId113" Type="http://schemas.openxmlformats.org/officeDocument/2006/relationships/image" Target="../media/image99.png"/><Relationship Id="rId134" Type="http://schemas.openxmlformats.org/officeDocument/2006/relationships/image" Target="../media/image308.png"/><Relationship Id="rId80" Type="http://schemas.openxmlformats.org/officeDocument/2006/relationships/image" Target="../media/image76.png"/><Relationship Id="rId155" Type="http://schemas.openxmlformats.org/officeDocument/2006/relationships/image" Target="../media/image147.png"/><Relationship Id="rId176" Type="http://schemas.openxmlformats.org/officeDocument/2006/relationships/image" Target="../media/image169.png"/><Relationship Id="rId197" Type="http://schemas.openxmlformats.org/officeDocument/2006/relationships/image" Target="../media/image195.png"/><Relationship Id="rId201" Type="http://schemas.openxmlformats.org/officeDocument/2006/relationships/image" Target="../media/image201.png"/><Relationship Id="rId222" Type="http://schemas.openxmlformats.org/officeDocument/2006/relationships/image" Target="../media/image211.png"/><Relationship Id="rId243" Type="http://schemas.openxmlformats.org/officeDocument/2006/relationships/image" Target="../media/image232.png"/><Relationship Id="rId264" Type="http://schemas.openxmlformats.org/officeDocument/2006/relationships/image" Target="../media/image335.png"/><Relationship Id="rId17" Type="http://schemas.openxmlformats.org/officeDocument/2006/relationships/image" Target="../media/image15.png"/><Relationship Id="rId38" Type="http://schemas.openxmlformats.org/officeDocument/2006/relationships/image" Target="../media/image287.png"/><Relationship Id="rId59" Type="http://schemas.openxmlformats.org/officeDocument/2006/relationships/image" Target="../media/image56.png"/><Relationship Id="rId103" Type="http://schemas.openxmlformats.org/officeDocument/2006/relationships/image" Target="../media/image185.png"/><Relationship Id="rId124" Type="http://schemas.openxmlformats.org/officeDocument/2006/relationships/image" Target="../media/image104.png"/><Relationship Id="rId70" Type="http://schemas.openxmlformats.org/officeDocument/2006/relationships/image" Target="../media/image66.png"/><Relationship Id="rId91" Type="http://schemas.openxmlformats.org/officeDocument/2006/relationships/image" Target="../media/image85.png"/><Relationship Id="rId145" Type="http://schemas.openxmlformats.org/officeDocument/2006/relationships/image" Target="../media/image135.png"/><Relationship Id="rId166" Type="http://schemas.openxmlformats.org/officeDocument/2006/relationships/image" Target="../media/image160.png"/><Relationship Id="rId187" Type="http://schemas.openxmlformats.org/officeDocument/2006/relationships/image" Target="../media/image181.png"/><Relationship Id="rId1" Type="http://schemas.openxmlformats.org/officeDocument/2006/relationships/slideMaster" Target="../slideMasters/slideMaster1.xml"/><Relationship Id="rId212" Type="http://schemas.openxmlformats.org/officeDocument/2006/relationships/image" Target="../media/image47.png"/><Relationship Id="rId233" Type="http://schemas.openxmlformats.org/officeDocument/2006/relationships/image" Target="../media/image224.png"/><Relationship Id="rId254" Type="http://schemas.openxmlformats.org/officeDocument/2006/relationships/image" Target="../media/image243.png"/><Relationship Id="rId28" Type="http://schemas.openxmlformats.org/officeDocument/2006/relationships/image" Target="../media/image277.png"/><Relationship Id="rId49" Type="http://schemas.openxmlformats.org/officeDocument/2006/relationships/image" Target="../media/image125.png"/><Relationship Id="rId114" Type="http://schemas.openxmlformats.org/officeDocument/2006/relationships/image" Target="../media/image100.png"/><Relationship Id="rId60" Type="http://schemas.openxmlformats.org/officeDocument/2006/relationships/image" Target="../media/image57.png"/><Relationship Id="rId81" Type="http://schemas.openxmlformats.org/officeDocument/2006/relationships/image" Target="../media/image77.png"/><Relationship Id="rId135" Type="http://schemas.openxmlformats.org/officeDocument/2006/relationships/image" Target="../media/image118.png"/><Relationship Id="rId156" Type="http://schemas.openxmlformats.org/officeDocument/2006/relationships/image" Target="../media/image148.png"/><Relationship Id="rId177" Type="http://schemas.openxmlformats.org/officeDocument/2006/relationships/image" Target="../media/image170.png"/><Relationship Id="rId198" Type="http://schemas.openxmlformats.org/officeDocument/2006/relationships/image" Target="../media/image196.png"/><Relationship Id="rId202" Type="http://schemas.openxmlformats.org/officeDocument/2006/relationships/image" Target="../media/image317.png"/><Relationship Id="rId223" Type="http://schemas.openxmlformats.org/officeDocument/2006/relationships/image" Target="../media/image213.png"/><Relationship Id="rId244" Type="http://schemas.openxmlformats.org/officeDocument/2006/relationships/image" Target="../media/image233.png"/><Relationship Id="rId18" Type="http://schemas.openxmlformats.org/officeDocument/2006/relationships/image" Target="../media/image16.png"/><Relationship Id="rId39" Type="http://schemas.openxmlformats.org/officeDocument/2006/relationships/image" Target="../media/image288.png"/><Relationship Id="rId265" Type="http://schemas.openxmlformats.org/officeDocument/2006/relationships/image" Target="../media/image42.png"/><Relationship Id="rId50" Type="http://schemas.openxmlformats.org/officeDocument/2006/relationships/image" Target="../media/image126.png"/><Relationship Id="rId104" Type="http://schemas.openxmlformats.org/officeDocument/2006/relationships/image" Target="../media/image300.png"/><Relationship Id="rId125" Type="http://schemas.openxmlformats.org/officeDocument/2006/relationships/image" Target="../media/image105.png"/><Relationship Id="rId146" Type="http://schemas.openxmlformats.org/officeDocument/2006/relationships/image" Target="../media/image311.png"/><Relationship Id="rId167" Type="http://schemas.openxmlformats.org/officeDocument/2006/relationships/image" Target="../media/image313.png"/><Relationship Id="rId188" Type="http://schemas.openxmlformats.org/officeDocument/2006/relationships/image" Target="../media/image316.png"/><Relationship Id="rId71" Type="http://schemas.openxmlformats.org/officeDocument/2006/relationships/image" Target="../media/image294.png"/><Relationship Id="rId92" Type="http://schemas.openxmlformats.org/officeDocument/2006/relationships/image" Target="../media/image87.png"/><Relationship Id="rId213" Type="http://schemas.openxmlformats.org/officeDocument/2006/relationships/image" Target="../media/image203.png"/><Relationship Id="rId234" Type="http://schemas.openxmlformats.org/officeDocument/2006/relationships/image" Target="../media/image325.png"/><Relationship Id="rId2" Type="http://schemas.openxmlformats.org/officeDocument/2006/relationships/image" Target="../media/image262.png"/><Relationship Id="rId29" Type="http://schemas.openxmlformats.org/officeDocument/2006/relationships/image" Target="../media/image278.png"/><Relationship Id="rId255" Type="http://schemas.openxmlformats.org/officeDocument/2006/relationships/image" Target="../media/image244.png"/><Relationship Id="rId40" Type="http://schemas.openxmlformats.org/officeDocument/2006/relationships/image" Target="../media/image289.png"/><Relationship Id="rId115" Type="http://schemas.openxmlformats.org/officeDocument/2006/relationships/image" Target="../media/image252.png"/><Relationship Id="rId136" Type="http://schemas.openxmlformats.org/officeDocument/2006/relationships/image" Target="../media/image121.png"/><Relationship Id="rId157" Type="http://schemas.openxmlformats.org/officeDocument/2006/relationships/image" Target="../media/image149.png"/><Relationship Id="rId178" Type="http://schemas.openxmlformats.org/officeDocument/2006/relationships/image" Target="../media/image171.png"/><Relationship Id="rId61" Type="http://schemas.openxmlformats.org/officeDocument/2006/relationships/image" Target="../media/image58.png"/><Relationship Id="rId82" Type="http://schemas.openxmlformats.org/officeDocument/2006/relationships/image" Target="../media/image78.png"/><Relationship Id="rId199" Type="http://schemas.openxmlformats.org/officeDocument/2006/relationships/image" Target="../media/image198.png"/><Relationship Id="rId203" Type="http://schemas.openxmlformats.org/officeDocument/2006/relationships/image" Target="../media/image202.png"/><Relationship Id="rId19" Type="http://schemas.openxmlformats.org/officeDocument/2006/relationships/image" Target="../media/image17.png"/><Relationship Id="rId224" Type="http://schemas.openxmlformats.org/officeDocument/2006/relationships/image" Target="../media/image322.png"/><Relationship Id="rId245" Type="http://schemas.openxmlformats.org/officeDocument/2006/relationships/image" Target="../media/image234.png"/><Relationship Id="rId266" Type="http://schemas.openxmlformats.org/officeDocument/2006/relationships/image" Target="../media/image336.png"/><Relationship Id="rId30" Type="http://schemas.openxmlformats.org/officeDocument/2006/relationships/image" Target="../media/image279.png"/><Relationship Id="rId105" Type="http://schemas.openxmlformats.org/officeDocument/2006/relationships/image" Target="../media/image250.png"/><Relationship Id="rId126" Type="http://schemas.openxmlformats.org/officeDocument/2006/relationships/image" Target="../media/image106.png"/><Relationship Id="rId147" Type="http://schemas.openxmlformats.org/officeDocument/2006/relationships/image" Target="../media/image137.png"/><Relationship Id="rId168" Type="http://schemas.openxmlformats.org/officeDocument/2006/relationships/image" Target="../media/image161.png"/><Relationship Id="rId51" Type="http://schemas.openxmlformats.org/officeDocument/2006/relationships/image" Target="../media/image291.png"/><Relationship Id="rId72" Type="http://schemas.openxmlformats.org/officeDocument/2006/relationships/image" Target="../media/image67.png"/><Relationship Id="rId93" Type="http://schemas.openxmlformats.org/officeDocument/2006/relationships/image" Target="../media/image88.png"/><Relationship Id="rId189" Type="http://schemas.openxmlformats.org/officeDocument/2006/relationships/image" Target="../media/image187.png"/><Relationship Id="rId3" Type="http://schemas.openxmlformats.org/officeDocument/2006/relationships/image" Target="../media/image263.png"/><Relationship Id="rId214" Type="http://schemas.openxmlformats.org/officeDocument/2006/relationships/image" Target="../media/image320.png"/><Relationship Id="rId235" Type="http://schemas.openxmlformats.org/officeDocument/2006/relationships/image" Target="../media/image225.png"/><Relationship Id="rId256" Type="http://schemas.openxmlformats.org/officeDocument/2006/relationships/image" Target="../media/image245.png"/><Relationship Id="rId116" Type="http://schemas.openxmlformats.org/officeDocument/2006/relationships/image" Target="../media/image183.png"/><Relationship Id="rId137" Type="http://schemas.openxmlformats.org/officeDocument/2006/relationships/image" Target="../media/image123.png"/><Relationship Id="rId158" Type="http://schemas.openxmlformats.org/officeDocument/2006/relationships/image" Target="../media/image150.png"/><Relationship Id="rId20" Type="http://schemas.openxmlformats.org/officeDocument/2006/relationships/image" Target="../media/image18.png"/><Relationship Id="rId41" Type="http://schemas.openxmlformats.org/officeDocument/2006/relationships/image" Target="../media/image114.png"/><Relationship Id="rId62" Type="http://schemas.openxmlformats.org/officeDocument/2006/relationships/image" Target="../media/image59.png"/><Relationship Id="rId83" Type="http://schemas.openxmlformats.org/officeDocument/2006/relationships/image" Target="../media/image79.png"/><Relationship Id="rId179" Type="http://schemas.openxmlformats.org/officeDocument/2006/relationships/image" Target="../media/image172.png"/><Relationship Id="rId190" Type="http://schemas.openxmlformats.org/officeDocument/2006/relationships/image" Target="../media/image188.png"/><Relationship Id="rId204" Type="http://schemas.openxmlformats.org/officeDocument/2006/relationships/image" Target="../media/image318.png"/><Relationship Id="rId225" Type="http://schemas.openxmlformats.org/officeDocument/2006/relationships/image" Target="../media/image214.png"/><Relationship Id="rId246" Type="http://schemas.openxmlformats.org/officeDocument/2006/relationships/image" Target="../media/image235.png"/><Relationship Id="rId267" Type="http://schemas.openxmlformats.org/officeDocument/2006/relationships/image" Target="../media/image337.png"/><Relationship Id="rId106" Type="http://schemas.openxmlformats.org/officeDocument/2006/relationships/image" Target="../media/image222.png"/><Relationship Id="rId127" Type="http://schemas.openxmlformats.org/officeDocument/2006/relationships/image" Target="../media/image107.png"/><Relationship Id="rId10" Type="http://schemas.openxmlformats.org/officeDocument/2006/relationships/image" Target="../media/image270.png"/><Relationship Id="rId31" Type="http://schemas.openxmlformats.org/officeDocument/2006/relationships/image" Target="../media/image280.png"/><Relationship Id="rId52" Type="http://schemas.openxmlformats.org/officeDocument/2006/relationships/image" Target="../media/image116.png"/><Relationship Id="rId73" Type="http://schemas.openxmlformats.org/officeDocument/2006/relationships/image" Target="../media/image68.png"/><Relationship Id="rId94" Type="http://schemas.openxmlformats.org/officeDocument/2006/relationships/image" Target="../media/image89.png"/><Relationship Id="rId148" Type="http://schemas.openxmlformats.org/officeDocument/2006/relationships/image" Target="../media/image138.png"/><Relationship Id="rId169" Type="http://schemas.openxmlformats.org/officeDocument/2006/relationships/image" Target="../media/image162.png"/><Relationship Id="rId4" Type="http://schemas.openxmlformats.org/officeDocument/2006/relationships/image" Target="../media/image264.png"/><Relationship Id="rId180" Type="http://schemas.openxmlformats.org/officeDocument/2006/relationships/image" Target="../media/image173.png"/><Relationship Id="rId215" Type="http://schemas.openxmlformats.org/officeDocument/2006/relationships/image" Target="../media/image204.png"/><Relationship Id="rId236" Type="http://schemas.openxmlformats.org/officeDocument/2006/relationships/image" Target="../media/image226.png"/><Relationship Id="rId257" Type="http://schemas.openxmlformats.org/officeDocument/2006/relationships/image" Target="../media/image246.png"/><Relationship Id="rId42" Type="http://schemas.openxmlformats.org/officeDocument/2006/relationships/image" Target="../media/image115.png"/><Relationship Id="rId84" Type="http://schemas.openxmlformats.org/officeDocument/2006/relationships/image" Target="../media/image80.png"/><Relationship Id="rId138" Type="http://schemas.openxmlformats.org/officeDocument/2006/relationships/image" Target="../media/image128.png"/><Relationship Id="rId191" Type="http://schemas.openxmlformats.org/officeDocument/2006/relationships/image" Target="../media/image38.png"/><Relationship Id="rId205" Type="http://schemas.openxmlformats.org/officeDocument/2006/relationships/image" Target="../media/image37.png"/><Relationship Id="rId247" Type="http://schemas.openxmlformats.org/officeDocument/2006/relationships/image" Target="../media/image236.png"/><Relationship Id="rId107" Type="http://schemas.openxmlformats.org/officeDocument/2006/relationships/image" Target="../media/image22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2076" y="3190938"/>
            <a:ext cx="15550198" cy="21616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4152" y="5764276"/>
            <a:ext cx="12806045" cy="2573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810"/>
              </a:lnSpc>
            </a:pPr>
            <a:fld id="{81D60167-4931-47E6-BA6A-407CBD079E47}" type="slidenum">
              <a:rPr spc="-90" dirty="0"/>
              <a:t>‹#›</a:t>
            </a:fld>
            <a:endParaRPr spc="-9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1" i="0">
                <a:solidFill>
                  <a:srgbClr val="001F5F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810"/>
              </a:lnSpc>
            </a:pPr>
            <a:fld id="{81D60167-4931-47E6-BA6A-407CBD079E47}" type="slidenum">
              <a:rPr spc="-90" dirty="0"/>
              <a:t>‹#›</a:t>
            </a:fld>
            <a:endParaRPr spc="-9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1" i="0">
                <a:solidFill>
                  <a:srgbClr val="001F5F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717" y="2367470"/>
            <a:ext cx="7958042" cy="67936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21590" y="2367470"/>
            <a:ext cx="7958042" cy="67936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810"/>
              </a:lnSpc>
            </a:pPr>
            <a:fld id="{81D60167-4931-47E6-BA6A-407CBD079E47}" type="slidenum">
              <a:rPr spc="-90" dirty="0"/>
              <a:t>‹#›</a:t>
            </a:fld>
            <a:endParaRPr spc="-9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60703" y="929639"/>
            <a:ext cx="8419338" cy="76177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3319759" y="4389101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099"/>
                </a:lnTo>
                <a:lnTo>
                  <a:pt x="19188" y="67388"/>
                </a:lnTo>
                <a:lnTo>
                  <a:pt x="29041" y="54824"/>
                </a:lnTo>
                <a:lnTo>
                  <a:pt x="32671" y="42260"/>
                </a:lnTo>
                <a:lnTo>
                  <a:pt x="33190" y="36549"/>
                </a:lnTo>
                <a:lnTo>
                  <a:pt x="32671" y="15419"/>
                </a:lnTo>
                <a:lnTo>
                  <a:pt x="29041" y="4568"/>
                </a:lnTo>
                <a:lnTo>
                  <a:pt x="1918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3485710" y="4389101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099"/>
                </a:lnTo>
                <a:lnTo>
                  <a:pt x="19189" y="67388"/>
                </a:lnTo>
                <a:lnTo>
                  <a:pt x="29043" y="54824"/>
                </a:lnTo>
                <a:lnTo>
                  <a:pt x="32674" y="42260"/>
                </a:lnTo>
                <a:lnTo>
                  <a:pt x="33193" y="36549"/>
                </a:lnTo>
                <a:lnTo>
                  <a:pt x="32674" y="15419"/>
                </a:lnTo>
                <a:lnTo>
                  <a:pt x="29043" y="4568"/>
                </a:lnTo>
                <a:lnTo>
                  <a:pt x="19189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3651662" y="4389101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93" y="0"/>
                </a:moveTo>
                <a:lnTo>
                  <a:pt x="14003" y="5710"/>
                </a:lnTo>
                <a:lnTo>
                  <a:pt x="4149" y="18274"/>
                </a:lnTo>
                <a:lnTo>
                  <a:pt x="518" y="30839"/>
                </a:lnTo>
                <a:lnTo>
                  <a:pt x="0" y="36549"/>
                </a:lnTo>
                <a:lnTo>
                  <a:pt x="518" y="57680"/>
                </a:lnTo>
                <a:lnTo>
                  <a:pt x="4149" y="68531"/>
                </a:lnTo>
                <a:lnTo>
                  <a:pt x="14003" y="72528"/>
                </a:lnTo>
                <a:lnTo>
                  <a:pt x="33193" y="73099"/>
                </a:lnTo>
                <a:lnTo>
                  <a:pt x="3319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4348685" y="4389101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099"/>
                </a:lnTo>
                <a:lnTo>
                  <a:pt x="19182" y="67388"/>
                </a:lnTo>
                <a:lnTo>
                  <a:pt x="29032" y="54824"/>
                </a:lnTo>
                <a:lnTo>
                  <a:pt x="32661" y="42260"/>
                </a:lnTo>
                <a:lnTo>
                  <a:pt x="33179" y="36549"/>
                </a:lnTo>
                <a:lnTo>
                  <a:pt x="32661" y="15419"/>
                </a:lnTo>
                <a:lnTo>
                  <a:pt x="29032" y="4568"/>
                </a:lnTo>
                <a:lnTo>
                  <a:pt x="19182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4514628" y="4389101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099"/>
                </a:lnTo>
                <a:lnTo>
                  <a:pt x="19182" y="67388"/>
                </a:lnTo>
                <a:lnTo>
                  <a:pt x="29032" y="54824"/>
                </a:lnTo>
                <a:lnTo>
                  <a:pt x="32661" y="42260"/>
                </a:lnTo>
                <a:lnTo>
                  <a:pt x="33179" y="36549"/>
                </a:lnTo>
                <a:lnTo>
                  <a:pt x="32661" y="15419"/>
                </a:lnTo>
                <a:lnTo>
                  <a:pt x="29032" y="4568"/>
                </a:lnTo>
                <a:lnTo>
                  <a:pt x="19182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4680570" y="4389101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79" y="0"/>
                </a:moveTo>
                <a:lnTo>
                  <a:pt x="13997" y="5710"/>
                </a:lnTo>
                <a:lnTo>
                  <a:pt x="4147" y="18274"/>
                </a:lnTo>
                <a:lnTo>
                  <a:pt x="518" y="30839"/>
                </a:lnTo>
                <a:lnTo>
                  <a:pt x="0" y="36549"/>
                </a:lnTo>
                <a:lnTo>
                  <a:pt x="518" y="57680"/>
                </a:lnTo>
                <a:lnTo>
                  <a:pt x="4147" y="68531"/>
                </a:lnTo>
                <a:lnTo>
                  <a:pt x="13997" y="72528"/>
                </a:lnTo>
                <a:lnTo>
                  <a:pt x="33179" y="73099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4846513" y="4389101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79" y="0"/>
                </a:moveTo>
                <a:lnTo>
                  <a:pt x="13997" y="5710"/>
                </a:lnTo>
                <a:lnTo>
                  <a:pt x="4147" y="18274"/>
                </a:lnTo>
                <a:lnTo>
                  <a:pt x="518" y="30839"/>
                </a:lnTo>
                <a:lnTo>
                  <a:pt x="0" y="36549"/>
                </a:lnTo>
                <a:lnTo>
                  <a:pt x="518" y="57680"/>
                </a:lnTo>
                <a:lnTo>
                  <a:pt x="4147" y="68531"/>
                </a:lnTo>
                <a:lnTo>
                  <a:pt x="13997" y="72528"/>
                </a:lnTo>
                <a:lnTo>
                  <a:pt x="33179" y="73099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15012457" y="4389101"/>
            <a:ext cx="66675" cy="73660"/>
          </a:xfrm>
          <a:custGeom>
            <a:avLst/>
            <a:gdLst/>
            <a:ahLst/>
            <a:cxnLst/>
            <a:rect l="l" t="t" r="r" b="b"/>
            <a:pathLst>
              <a:path w="66675" h="73660">
                <a:moveTo>
                  <a:pt x="33223" y="0"/>
                </a:moveTo>
                <a:lnTo>
                  <a:pt x="0" y="36549"/>
                </a:lnTo>
                <a:lnTo>
                  <a:pt x="33223" y="73099"/>
                </a:lnTo>
                <a:lnTo>
                  <a:pt x="66403" y="36549"/>
                </a:lnTo>
                <a:lnTo>
                  <a:pt x="3322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15211624" y="4389101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099"/>
                </a:lnTo>
                <a:lnTo>
                  <a:pt x="19182" y="67388"/>
                </a:lnTo>
                <a:lnTo>
                  <a:pt x="29032" y="54824"/>
                </a:lnTo>
                <a:lnTo>
                  <a:pt x="32661" y="42260"/>
                </a:lnTo>
                <a:lnTo>
                  <a:pt x="33179" y="36549"/>
                </a:lnTo>
                <a:lnTo>
                  <a:pt x="32661" y="15419"/>
                </a:lnTo>
                <a:lnTo>
                  <a:pt x="29032" y="4568"/>
                </a:lnTo>
                <a:lnTo>
                  <a:pt x="19182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15377566" y="4389101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099"/>
                </a:lnTo>
                <a:lnTo>
                  <a:pt x="19182" y="67388"/>
                </a:lnTo>
                <a:lnTo>
                  <a:pt x="29032" y="54824"/>
                </a:lnTo>
                <a:lnTo>
                  <a:pt x="32661" y="42260"/>
                </a:lnTo>
                <a:lnTo>
                  <a:pt x="33179" y="36549"/>
                </a:lnTo>
                <a:lnTo>
                  <a:pt x="32661" y="15419"/>
                </a:lnTo>
                <a:lnTo>
                  <a:pt x="29032" y="4568"/>
                </a:lnTo>
                <a:lnTo>
                  <a:pt x="19182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15543510" y="4389101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223" y="0"/>
                </a:moveTo>
                <a:lnTo>
                  <a:pt x="14016" y="5710"/>
                </a:lnTo>
                <a:lnTo>
                  <a:pt x="4152" y="18274"/>
                </a:lnTo>
                <a:lnTo>
                  <a:pt x="519" y="30839"/>
                </a:lnTo>
                <a:lnTo>
                  <a:pt x="0" y="36549"/>
                </a:lnTo>
                <a:lnTo>
                  <a:pt x="519" y="57680"/>
                </a:lnTo>
                <a:lnTo>
                  <a:pt x="4152" y="68531"/>
                </a:lnTo>
                <a:lnTo>
                  <a:pt x="14016" y="72528"/>
                </a:lnTo>
                <a:lnTo>
                  <a:pt x="33223" y="73099"/>
                </a:lnTo>
                <a:lnTo>
                  <a:pt x="3322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15709496" y="4389101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79" y="0"/>
                </a:moveTo>
                <a:lnTo>
                  <a:pt x="13997" y="5710"/>
                </a:lnTo>
                <a:lnTo>
                  <a:pt x="4147" y="18274"/>
                </a:lnTo>
                <a:lnTo>
                  <a:pt x="518" y="30839"/>
                </a:lnTo>
                <a:lnTo>
                  <a:pt x="0" y="36549"/>
                </a:lnTo>
                <a:lnTo>
                  <a:pt x="518" y="57680"/>
                </a:lnTo>
                <a:lnTo>
                  <a:pt x="4147" y="68531"/>
                </a:lnTo>
                <a:lnTo>
                  <a:pt x="13997" y="72528"/>
                </a:lnTo>
                <a:lnTo>
                  <a:pt x="33179" y="73099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15875440" y="4389101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79" y="0"/>
                </a:moveTo>
                <a:lnTo>
                  <a:pt x="0" y="36549"/>
                </a:lnTo>
                <a:lnTo>
                  <a:pt x="33179" y="73099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16041383" y="4389101"/>
            <a:ext cx="66675" cy="73660"/>
          </a:xfrm>
          <a:custGeom>
            <a:avLst/>
            <a:gdLst/>
            <a:ahLst/>
            <a:cxnLst/>
            <a:rect l="l" t="t" r="r" b="b"/>
            <a:pathLst>
              <a:path w="66675" h="73660">
                <a:moveTo>
                  <a:pt x="33179" y="0"/>
                </a:moveTo>
                <a:lnTo>
                  <a:pt x="0" y="36549"/>
                </a:lnTo>
                <a:lnTo>
                  <a:pt x="33179" y="73099"/>
                </a:lnTo>
                <a:lnTo>
                  <a:pt x="66403" y="36549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16240549" y="4389101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099"/>
                </a:lnTo>
                <a:lnTo>
                  <a:pt x="33179" y="36549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16406493" y="4389101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099"/>
                </a:lnTo>
                <a:lnTo>
                  <a:pt x="19182" y="67388"/>
                </a:lnTo>
                <a:lnTo>
                  <a:pt x="29032" y="54824"/>
                </a:lnTo>
                <a:lnTo>
                  <a:pt x="32661" y="42260"/>
                </a:lnTo>
                <a:lnTo>
                  <a:pt x="33179" y="36549"/>
                </a:lnTo>
                <a:lnTo>
                  <a:pt x="32661" y="15419"/>
                </a:lnTo>
                <a:lnTo>
                  <a:pt x="29032" y="4568"/>
                </a:lnTo>
                <a:lnTo>
                  <a:pt x="19182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16572436" y="4389101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79" y="0"/>
                </a:moveTo>
                <a:lnTo>
                  <a:pt x="13997" y="5710"/>
                </a:lnTo>
                <a:lnTo>
                  <a:pt x="4147" y="18274"/>
                </a:lnTo>
                <a:lnTo>
                  <a:pt x="518" y="30839"/>
                </a:lnTo>
                <a:lnTo>
                  <a:pt x="0" y="36549"/>
                </a:lnTo>
                <a:lnTo>
                  <a:pt x="518" y="57680"/>
                </a:lnTo>
                <a:lnTo>
                  <a:pt x="4147" y="68531"/>
                </a:lnTo>
                <a:lnTo>
                  <a:pt x="13997" y="72528"/>
                </a:lnTo>
                <a:lnTo>
                  <a:pt x="33179" y="73099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16738379" y="4389101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79" y="0"/>
                </a:moveTo>
                <a:lnTo>
                  <a:pt x="13997" y="5710"/>
                </a:lnTo>
                <a:lnTo>
                  <a:pt x="4147" y="18274"/>
                </a:lnTo>
                <a:lnTo>
                  <a:pt x="518" y="30839"/>
                </a:lnTo>
                <a:lnTo>
                  <a:pt x="0" y="36549"/>
                </a:lnTo>
                <a:lnTo>
                  <a:pt x="518" y="57680"/>
                </a:lnTo>
                <a:lnTo>
                  <a:pt x="4147" y="68531"/>
                </a:lnTo>
                <a:lnTo>
                  <a:pt x="13997" y="72528"/>
                </a:lnTo>
                <a:lnTo>
                  <a:pt x="33179" y="73099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16904323" y="4389101"/>
            <a:ext cx="66675" cy="73660"/>
          </a:xfrm>
          <a:custGeom>
            <a:avLst/>
            <a:gdLst/>
            <a:ahLst/>
            <a:cxnLst/>
            <a:rect l="l" t="t" r="r" b="b"/>
            <a:pathLst>
              <a:path w="66675" h="73660">
                <a:moveTo>
                  <a:pt x="33223" y="0"/>
                </a:moveTo>
                <a:lnTo>
                  <a:pt x="0" y="36549"/>
                </a:lnTo>
                <a:lnTo>
                  <a:pt x="33223" y="73099"/>
                </a:lnTo>
                <a:lnTo>
                  <a:pt x="66403" y="36549"/>
                </a:lnTo>
                <a:lnTo>
                  <a:pt x="3322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17070309" y="4389101"/>
            <a:ext cx="66675" cy="73660"/>
          </a:xfrm>
          <a:custGeom>
            <a:avLst/>
            <a:gdLst/>
            <a:ahLst/>
            <a:cxnLst/>
            <a:rect l="l" t="t" r="r" b="b"/>
            <a:pathLst>
              <a:path w="66675" h="73660">
                <a:moveTo>
                  <a:pt x="33179" y="0"/>
                </a:moveTo>
                <a:lnTo>
                  <a:pt x="0" y="36549"/>
                </a:lnTo>
                <a:lnTo>
                  <a:pt x="33179" y="73099"/>
                </a:lnTo>
                <a:lnTo>
                  <a:pt x="66359" y="36549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17269432" y="4389101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099"/>
                </a:lnTo>
                <a:lnTo>
                  <a:pt x="19182" y="67388"/>
                </a:lnTo>
                <a:lnTo>
                  <a:pt x="29032" y="54824"/>
                </a:lnTo>
                <a:lnTo>
                  <a:pt x="32661" y="42260"/>
                </a:lnTo>
                <a:lnTo>
                  <a:pt x="33179" y="36549"/>
                </a:lnTo>
                <a:lnTo>
                  <a:pt x="32661" y="15419"/>
                </a:lnTo>
                <a:lnTo>
                  <a:pt x="29032" y="4568"/>
                </a:lnTo>
                <a:lnTo>
                  <a:pt x="19182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17435376" y="4389101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099"/>
                </a:lnTo>
                <a:lnTo>
                  <a:pt x="19207" y="67388"/>
                </a:lnTo>
                <a:lnTo>
                  <a:pt x="29070" y="54824"/>
                </a:lnTo>
                <a:lnTo>
                  <a:pt x="32704" y="42260"/>
                </a:lnTo>
                <a:lnTo>
                  <a:pt x="33223" y="36549"/>
                </a:lnTo>
                <a:lnTo>
                  <a:pt x="32704" y="15419"/>
                </a:lnTo>
                <a:lnTo>
                  <a:pt x="29070" y="4568"/>
                </a:lnTo>
                <a:lnTo>
                  <a:pt x="19207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17601362" y="4389101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79" y="0"/>
                </a:moveTo>
                <a:lnTo>
                  <a:pt x="13997" y="5710"/>
                </a:lnTo>
                <a:lnTo>
                  <a:pt x="4147" y="18274"/>
                </a:lnTo>
                <a:lnTo>
                  <a:pt x="518" y="30839"/>
                </a:lnTo>
                <a:lnTo>
                  <a:pt x="0" y="36549"/>
                </a:lnTo>
                <a:lnTo>
                  <a:pt x="518" y="57680"/>
                </a:lnTo>
                <a:lnTo>
                  <a:pt x="4147" y="68531"/>
                </a:lnTo>
                <a:lnTo>
                  <a:pt x="13997" y="72528"/>
                </a:lnTo>
                <a:lnTo>
                  <a:pt x="33179" y="73099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k object 40"/>
          <p:cNvSpPr/>
          <p:nvPr/>
        </p:nvSpPr>
        <p:spPr>
          <a:xfrm>
            <a:off x="17767174" y="4389101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399" y="0"/>
                </a:moveTo>
                <a:lnTo>
                  <a:pt x="14090" y="5710"/>
                </a:lnTo>
                <a:lnTo>
                  <a:pt x="4174" y="18274"/>
                </a:lnTo>
                <a:lnTo>
                  <a:pt x="521" y="30839"/>
                </a:lnTo>
                <a:lnTo>
                  <a:pt x="0" y="36549"/>
                </a:lnTo>
                <a:lnTo>
                  <a:pt x="521" y="57680"/>
                </a:lnTo>
                <a:lnTo>
                  <a:pt x="4174" y="68531"/>
                </a:lnTo>
                <a:lnTo>
                  <a:pt x="14090" y="72528"/>
                </a:lnTo>
                <a:lnTo>
                  <a:pt x="33399" y="73099"/>
                </a:lnTo>
                <a:lnTo>
                  <a:pt x="3339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k object 41"/>
          <p:cNvSpPr/>
          <p:nvPr/>
        </p:nvSpPr>
        <p:spPr>
          <a:xfrm>
            <a:off x="17933292" y="4389101"/>
            <a:ext cx="66675" cy="73660"/>
          </a:xfrm>
          <a:custGeom>
            <a:avLst/>
            <a:gdLst/>
            <a:ahLst/>
            <a:cxnLst/>
            <a:rect l="l" t="t" r="r" b="b"/>
            <a:pathLst>
              <a:path w="66675" h="73660">
                <a:moveTo>
                  <a:pt x="32960" y="0"/>
                </a:moveTo>
                <a:lnTo>
                  <a:pt x="0" y="36549"/>
                </a:lnTo>
                <a:lnTo>
                  <a:pt x="32960" y="73099"/>
                </a:lnTo>
                <a:lnTo>
                  <a:pt x="66359" y="36549"/>
                </a:lnTo>
                <a:lnTo>
                  <a:pt x="3296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k object 42"/>
          <p:cNvSpPr/>
          <p:nvPr/>
        </p:nvSpPr>
        <p:spPr>
          <a:xfrm>
            <a:off x="18099411" y="4389101"/>
            <a:ext cx="66675" cy="73660"/>
          </a:xfrm>
          <a:custGeom>
            <a:avLst/>
            <a:gdLst/>
            <a:ahLst/>
            <a:cxnLst/>
            <a:rect l="l" t="t" r="r" b="b"/>
            <a:pathLst>
              <a:path w="66675" h="73660">
                <a:moveTo>
                  <a:pt x="32960" y="0"/>
                </a:moveTo>
                <a:lnTo>
                  <a:pt x="0" y="36549"/>
                </a:lnTo>
                <a:lnTo>
                  <a:pt x="32960" y="73099"/>
                </a:lnTo>
                <a:lnTo>
                  <a:pt x="66359" y="36549"/>
                </a:lnTo>
                <a:lnTo>
                  <a:pt x="3296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k object 43"/>
          <p:cNvSpPr/>
          <p:nvPr/>
        </p:nvSpPr>
        <p:spPr>
          <a:xfrm>
            <a:off x="18265091" y="4397247"/>
            <a:ext cx="26034" cy="57150"/>
          </a:xfrm>
          <a:custGeom>
            <a:avLst/>
            <a:gdLst/>
            <a:ahLst/>
            <a:cxnLst/>
            <a:rect l="l" t="t" r="r" b="b"/>
            <a:pathLst>
              <a:path w="26034" h="57150">
                <a:moveTo>
                  <a:pt x="25955" y="0"/>
                </a:moveTo>
                <a:lnTo>
                  <a:pt x="0" y="28403"/>
                </a:lnTo>
                <a:lnTo>
                  <a:pt x="25955" y="56807"/>
                </a:lnTo>
                <a:lnTo>
                  <a:pt x="25955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k object 44"/>
          <p:cNvSpPr/>
          <p:nvPr/>
        </p:nvSpPr>
        <p:spPr>
          <a:xfrm>
            <a:off x="13319759" y="457185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587"/>
                </a:lnTo>
                <a:lnTo>
                  <a:pt x="19188" y="73016"/>
                </a:lnTo>
                <a:lnTo>
                  <a:pt x="29041" y="69018"/>
                </a:lnTo>
                <a:lnTo>
                  <a:pt x="32671" y="58167"/>
                </a:lnTo>
                <a:lnTo>
                  <a:pt x="33190" y="37037"/>
                </a:lnTo>
                <a:lnTo>
                  <a:pt x="32671" y="15625"/>
                </a:lnTo>
                <a:lnTo>
                  <a:pt x="29041" y="4629"/>
                </a:lnTo>
                <a:lnTo>
                  <a:pt x="19188" y="578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k object 45"/>
          <p:cNvSpPr/>
          <p:nvPr/>
        </p:nvSpPr>
        <p:spPr>
          <a:xfrm>
            <a:off x="13485710" y="457185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587"/>
                </a:lnTo>
                <a:lnTo>
                  <a:pt x="19189" y="73016"/>
                </a:lnTo>
                <a:lnTo>
                  <a:pt x="29043" y="69018"/>
                </a:lnTo>
                <a:lnTo>
                  <a:pt x="32674" y="58167"/>
                </a:lnTo>
                <a:lnTo>
                  <a:pt x="33193" y="37037"/>
                </a:lnTo>
                <a:lnTo>
                  <a:pt x="32674" y="15625"/>
                </a:lnTo>
                <a:lnTo>
                  <a:pt x="29043" y="4629"/>
                </a:lnTo>
                <a:lnTo>
                  <a:pt x="19189" y="578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k object 46"/>
          <p:cNvSpPr/>
          <p:nvPr/>
        </p:nvSpPr>
        <p:spPr>
          <a:xfrm>
            <a:off x="13651662" y="457185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93" y="0"/>
                </a:moveTo>
                <a:lnTo>
                  <a:pt x="14003" y="5787"/>
                </a:lnTo>
                <a:lnTo>
                  <a:pt x="4149" y="18518"/>
                </a:lnTo>
                <a:lnTo>
                  <a:pt x="518" y="31250"/>
                </a:lnTo>
                <a:lnTo>
                  <a:pt x="0" y="37037"/>
                </a:lnTo>
                <a:lnTo>
                  <a:pt x="518" y="58167"/>
                </a:lnTo>
                <a:lnTo>
                  <a:pt x="4149" y="69018"/>
                </a:lnTo>
                <a:lnTo>
                  <a:pt x="14003" y="73016"/>
                </a:lnTo>
                <a:lnTo>
                  <a:pt x="33193" y="73587"/>
                </a:lnTo>
                <a:lnTo>
                  <a:pt x="3319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k object 47"/>
          <p:cNvSpPr/>
          <p:nvPr/>
        </p:nvSpPr>
        <p:spPr>
          <a:xfrm>
            <a:off x="13817632" y="4571850"/>
            <a:ext cx="66359" cy="735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k object 48"/>
          <p:cNvSpPr/>
          <p:nvPr/>
        </p:nvSpPr>
        <p:spPr>
          <a:xfrm>
            <a:off x="13983574" y="4608888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66359" y="0"/>
                </a:moveTo>
                <a:lnTo>
                  <a:pt x="0" y="0"/>
                </a:lnTo>
                <a:lnTo>
                  <a:pt x="5184" y="21130"/>
                </a:lnTo>
                <a:lnTo>
                  <a:pt x="16589" y="31981"/>
                </a:lnTo>
                <a:lnTo>
                  <a:pt x="27995" y="35978"/>
                </a:lnTo>
                <a:lnTo>
                  <a:pt x="33179" y="36549"/>
                </a:lnTo>
                <a:lnTo>
                  <a:pt x="52361" y="35978"/>
                </a:lnTo>
                <a:lnTo>
                  <a:pt x="62212" y="31981"/>
                </a:lnTo>
                <a:lnTo>
                  <a:pt x="65841" y="21130"/>
                </a:lnTo>
                <a:lnTo>
                  <a:pt x="663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k object 49"/>
          <p:cNvSpPr/>
          <p:nvPr/>
        </p:nvSpPr>
        <p:spPr>
          <a:xfrm>
            <a:off x="14182698" y="4608888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223" y="0"/>
                </a:moveTo>
                <a:lnTo>
                  <a:pt x="0" y="0"/>
                </a:lnTo>
                <a:lnTo>
                  <a:pt x="0" y="36549"/>
                </a:lnTo>
                <a:lnTo>
                  <a:pt x="19207" y="35978"/>
                </a:lnTo>
                <a:lnTo>
                  <a:pt x="29070" y="31981"/>
                </a:lnTo>
                <a:lnTo>
                  <a:pt x="32704" y="21130"/>
                </a:lnTo>
                <a:lnTo>
                  <a:pt x="3322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k object 50"/>
          <p:cNvSpPr/>
          <p:nvPr/>
        </p:nvSpPr>
        <p:spPr>
          <a:xfrm>
            <a:off x="14348685" y="457185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587"/>
                </a:lnTo>
                <a:lnTo>
                  <a:pt x="19182" y="73016"/>
                </a:lnTo>
                <a:lnTo>
                  <a:pt x="29032" y="69018"/>
                </a:lnTo>
                <a:lnTo>
                  <a:pt x="32661" y="58167"/>
                </a:lnTo>
                <a:lnTo>
                  <a:pt x="33179" y="37037"/>
                </a:lnTo>
                <a:lnTo>
                  <a:pt x="32661" y="15625"/>
                </a:lnTo>
                <a:lnTo>
                  <a:pt x="29032" y="4629"/>
                </a:lnTo>
                <a:lnTo>
                  <a:pt x="19182" y="578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k object 51"/>
          <p:cNvSpPr/>
          <p:nvPr/>
        </p:nvSpPr>
        <p:spPr>
          <a:xfrm>
            <a:off x="14514628" y="457185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587"/>
                </a:lnTo>
                <a:lnTo>
                  <a:pt x="19182" y="73016"/>
                </a:lnTo>
                <a:lnTo>
                  <a:pt x="29032" y="69018"/>
                </a:lnTo>
                <a:lnTo>
                  <a:pt x="32661" y="58167"/>
                </a:lnTo>
                <a:lnTo>
                  <a:pt x="33179" y="37037"/>
                </a:lnTo>
                <a:lnTo>
                  <a:pt x="32661" y="15625"/>
                </a:lnTo>
                <a:lnTo>
                  <a:pt x="29032" y="4629"/>
                </a:lnTo>
                <a:lnTo>
                  <a:pt x="19182" y="578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k object 52"/>
          <p:cNvSpPr/>
          <p:nvPr/>
        </p:nvSpPr>
        <p:spPr>
          <a:xfrm>
            <a:off x="14680570" y="457185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79" y="0"/>
                </a:moveTo>
                <a:lnTo>
                  <a:pt x="13997" y="5787"/>
                </a:lnTo>
                <a:lnTo>
                  <a:pt x="4147" y="18518"/>
                </a:lnTo>
                <a:lnTo>
                  <a:pt x="518" y="31250"/>
                </a:lnTo>
                <a:lnTo>
                  <a:pt x="0" y="37037"/>
                </a:lnTo>
                <a:lnTo>
                  <a:pt x="518" y="58167"/>
                </a:lnTo>
                <a:lnTo>
                  <a:pt x="4147" y="69018"/>
                </a:lnTo>
                <a:lnTo>
                  <a:pt x="13997" y="73016"/>
                </a:lnTo>
                <a:lnTo>
                  <a:pt x="33179" y="73587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k object 53"/>
          <p:cNvSpPr/>
          <p:nvPr/>
        </p:nvSpPr>
        <p:spPr>
          <a:xfrm>
            <a:off x="14846513" y="4571850"/>
            <a:ext cx="66403" cy="735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k object 54"/>
          <p:cNvSpPr/>
          <p:nvPr/>
        </p:nvSpPr>
        <p:spPr>
          <a:xfrm>
            <a:off x="15012457" y="4571850"/>
            <a:ext cx="66403" cy="7358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k object 55"/>
          <p:cNvSpPr/>
          <p:nvPr/>
        </p:nvSpPr>
        <p:spPr>
          <a:xfrm>
            <a:off x="15178444" y="4571850"/>
            <a:ext cx="66359" cy="7358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k object 56"/>
          <p:cNvSpPr/>
          <p:nvPr/>
        </p:nvSpPr>
        <p:spPr>
          <a:xfrm>
            <a:off x="15344387" y="4571850"/>
            <a:ext cx="66359" cy="7358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bk object 57"/>
          <p:cNvSpPr/>
          <p:nvPr/>
        </p:nvSpPr>
        <p:spPr>
          <a:xfrm>
            <a:off x="15543510" y="457185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223" y="0"/>
                </a:moveTo>
                <a:lnTo>
                  <a:pt x="14016" y="5787"/>
                </a:lnTo>
                <a:lnTo>
                  <a:pt x="4152" y="18518"/>
                </a:lnTo>
                <a:lnTo>
                  <a:pt x="519" y="31250"/>
                </a:lnTo>
                <a:lnTo>
                  <a:pt x="0" y="37037"/>
                </a:lnTo>
                <a:lnTo>
                  <a:pt x="519" y="58167"/>
                </a:lnTo>
                <a:lnTo>
                  <a:pt x="4152" y="69018"/>
                </a:lnTo>
                <a:lnTo>
                  <a:pt x="14016" y="73016"/>
                </a:lnTo>
                <a:lnTo>
                  <a:pt x="33223" y="73587"/>
                </a:lnTo>
                <a:lnTo>
                  <a:pt x="3322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bk object 58"/>
          <p:cNvSpPr/>
          <p:nvPr/>
        </p:nvSpPr>
        <p:spPr>
          <a:xfrm>
            <a:off x="15709496" y="457185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79" y="0"/>
                </a:moveTo>
                <a:lnTo>
                  <a:pt x="13997" y="5787"/>
                </a:lnTo>
                <a:lnTo>
                  <a:pt x="4147" y="18518"/>
                </a:lnTo>
                <a:lnTo>
                  <a:pt x="518" y="31250"/>
                </a:lnTo>
                <a:lnTo>
                  <a:pt x="0" y="37037"/>
                </a:lnTo>
                <a:lnTo>
                  <a:pt x="518" y="58167"/>
                </a:lnTo>
                <a:lnTo>
                  <a:pt x="4147" y="69018"/>
                </a:lnTo>
                <a:lnTo>
                  <a:pt x="13997" y="73016"/>
                </a:lnTo>
                <a:lnTo>
                  <a:pt x="33179" y="73587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bk object 59"/>
          <p:cNvSpPr/>
          <p:nvPr/>
        </p:nvSpPr>
        <p:spPr>
          <a:xfrm>
            <a:off x="15875440" y="4571850"/>
            <a:ext cx="66359" cy="735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bk object 60"/>
          <p:cNvSpPr/>
          <p:nvPr/>
        </p:nvSpPr>
        <p:spPr>
          <a:xfrm>
            <a:off x="16041383" y="4571850"/>
            <a:ext cx="66403" cy="7358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bk object 61"/>
          <p:cNvSpPr/>
          <p:nvPr/>
        </p:nvSpPr>
        <p:spPr>
          <a:xfrm>
            <a:off x="16207327" y="4571850"/>
            <a:ext cx="66403" cy="7358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bk object 62"/>
          <p:cNvSpPr/>
          <p:nvPr/>
        </p:nvSpPr>
        <p:spPr>
          <a:xfrm>
            <a:off x="16406493" y="457185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587"/>
                </a:lnTo>
                <a:lnTo>
                  <a:pt x="19182" y="73016"/>
                </a:lnTo>
                <a:lnTo>
                  <a:pt x="29032" y="69018"/>
                </a:lnTo>
                <a:lnTo>
                  <a:pt x="32661" y="58167"/>
                </a:lnTo>
                <a:lnTo>
                  <a:pt x="33179" y="37037"/>
                </a:lnTo>
                <a:lnTo>
                  <a:pt x="32661" y="15625"/>
                </a:lnTo>
                <a:lnTo>
                  <a:pt x="29032" y="4629"/>
                </a:lnTo>
                <a:lnTo>
                  <a:pt x="19182" y="578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bk object 63"/>
          <p:cNvSpPr/>
          <p:nvPr/>
        </p:nvSpPr>
        <p:spPr>
          <a:xfrm>
            <a:off x="16572436" y="457185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79" y="0"/>
                </a:moveTo>
                <a:lnTo>
                  <a:pt x="13997" y="5787"/>
                </a:lnTo>
                <a:lnTo>
                  <a:pt x="4147" y="18518"/>
                </a:lnTo>
                <a:lnTo>
                  <a:pt x="518" y="31250"/>
                </a:lnTo>
                <a:lnTo>
                  <a:pt x="0" y="37037"/>
                </a:lnTo>
                <a:lnTo>
                  <a:pt x="518" y="58167"/>
                </a:lnTo>
                <a:lnTo>
                  <a:pt x="4147" y="69018"/>
                </a:lnTo>
                <a:lnTo>
                  <a:pt x="13997" y="73016"/>
                </a:lnTo>
                <a:lnTo>
                  <a:pt x="33179" y="73587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bk object 64"/>
          <p:cNvSpPr/>
          <p:nvPr/>
        </p:nvSpPr>
        <p:spPr>
          <a:xfrm>
            <a:off x="16738379" y="457185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79" y="0"/>
                </a:moveTo>
                <a:lnTo>
                  <a:pt x="13997" y="5787"/>
                </a:lnTo>
                <a:lnTo>
                  <a:pt x="4147" y="18518"/>
                </a:lnTo>
                <a:lnTo>
                  <a:pt x="518" y="31250"/>
                </a:lnTo>
                <a:lnTo>
                  <a:pt x="0" y="37037"/>
                </a:lnTo>
                <a:lnTo>
                  <a:pt x="518" y="58167"/>
                </a:lnTo>
                <a:lnTo>
                  <a:pt x="4147" y="69018"/>
                </a:lnTo>
                <a:lnTo>
                  <a:pt x="13997" y="73016"/>
                </a:lnTo>
                <a:lnTo>
                  <a:pt x="33179" y="73587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bk object 65"/>
          <p:cNvSpPr/>
          <p:nvPr/>
        </p:nvSpPr>
        <p:spPr>
          <a:xfrm>
            <a:off x="16904323" y="4571850"/>
            <a:ext cx="66403" cy="7358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bk object 66"/>
          <p:cNvSpPr/>
          <p:nvPr/>
        </p:nvSpPr>
        <p:spPr>
          <a:xfrm>
            <a:off x="17070309" y="4571850"/>
            <a:ext cx="66359" cy="7358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bk object 67"/>
          <p:cNvSpPr/>
          <p:nvPr/>
        </p:nvSpPr>
        <p:spPr>
          <a:xfrm>
            <a:off x="17236253" y="4571850"/>
            <a:ext cx="66359" cy="7358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bk object 68"/>
          <p:cNvSpPr/>
          <p:nvPr/>
        </p:nvSpPr>
        <p:spPr>
          <a:xfrm>
            <a:off x="17435376" y="457185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587"/>
                </a:lnTo>
                <a:lnTo>
                  <a:pt x="19207" y="73016"/>
                </a:lnTo>
                <a:lnTo>
                  <a:pt x="29070" y="69018"/>
                </a:lnTo>
                <a:lnTo>
                  <a:pt x="32704" y="58167"/>
                </a:lnTo>
                <a:lnTo>
                  <a:pt x="33223" y="37037"/>
                </a:lnTo>
                <a:lnTo>
                  <a:pt x="32704" y="15625"/>
                </a:lnTo>
                <a:lnTo>
                  <a:pt x="29070" y="4629"/>
                </a:lnTo>
                <a:lnTo>
                  <a:pt x="19207" y="578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bk object 69"/>
          <p:cNvSpPr/>
          <p:nvPr/>
        </p:nvSpPr>
        <p:spPr>
          <a:xfrm>
            <a:off x="17601362" y="457185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79" y="0"/>
                </a:moveTo>
                <a:lnTo>
                  <a:pt x="13997" y="5787"/>
                </a:lnTo>
                <a:lnTo>
                  <a:pt x="4147" y="18518"/>
                </a:lnTo>
                <a:lnTo>
                  <a:pt x="518" y="31250"/>
                </a:lnTo>
                <a:lnTo>
                  <a:pt x="0" y="37037"/>
                </a:lnTo>
                <a:lnTo>
                  <a:pt x="518" y="58167"/>
                </a:lnTo>
                <a:lnTo>
                  <a:pt x="4147" y="69018"/>
                </a:lnTo>
                <a:lnTo>
                  <a:pt x="13997" y="73016"/>
                </a:lnTo>
                <a:lnTo>
                  <a:pt x="33179" y="73587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bk object 70"/>
          <p:cNvSpPr/>
          <p:nvPr/>
        </p:nvSpPr>
        <p:spPr>
          <a:xfrm>
            <a:off x="17767174" y="4571850"/>
            <a:ext cx="66359" cy="7358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bk object 71"/>
          <p:cNvSpPr/>
          <p:nvPr/>
        </p:nvSpPr>
        <p:spPr>
          <a:xfrm>
            <a:off x="17933292" y="4571850"/>
            <a:ext cx="66359" cy="7358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bk object 72"/>
          <p:cNvSpPr/>
          <p:nvPr/>
        </p:nvSpPr>
        <p:spPr>
          <a:xfrm>
            <a:off x="18099411" y="4571850"/>
            <a:ext cx="66359" cy="7358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bk object 73"/>
          <p:cNvSpPr/>
          <p:nvPr/>
        </p:nvSpPr>
        <p:spPr>
          <a:xfrm>
            <a:off x="18265091" y="4580106"/>
            <a:ext cx="26034" cy="64135"/>
          </a:xfrm>
          <a:custGeom>
            <a:avLst/>
            <a:gdLst/>
            <a:ahLst/>
            <a:cxnLst/>
            <a:rect l="l" t="t" r="r" b="b"/>
            <a:pathLst>
              <a:path w="26034" h="64135">
                <a:moveTo>
                  <a:pt x="25955" y="0"/>
                </a:moveTo>
                <a:lnTo>
                  <a:pt x="0" y="28782"/>
                </a:lnTo>
                <a:lnTo>
                  <a:pt x="5218" y="49912"/>
                </a:lnTo>
                <a:lnTo>
                  <a:pt x="16699" y="60763"/>
                </a:lnTo>
                <a:lnTo>
                  <a:pt x="25955" y="63986"/>
                </a:lnTo>
                <a:lnTo>
                  <a:pt x="25955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bk object 74"/>
          <p:cNvSpPr/>
          <p:nvPr/>
        </p:nvSpPr>
        <p:spPr>
          <a:xfrm>
            <a:off x="13319759" y="4791638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90" y="0"/>
                </a:moveTo>
                <a:lnTo>
                  <a:pt x="0" y="0"/>
                </a:lnTo>
                <a:lnTo>
                  <a:pt x="0" y="36549"/>
                </a:lnTo>
                <a:lnTo>
                  <a:pt x="19188" y="35978"/>
                </a:lnTo>
                <a:lnTo>
                  <a:pt x="29041" y="31981"/>
                </a:lnTo>
                <a:lnTo>
                  <a:pt x="32671" y="21130"/>
                </a:lnTo>
                <a:lnTo>
                  <a:pt x="3319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bk object 75"/>
          <p:cNvSpPr/>
          <p:nvPr/>
        </p:nvSpPr>
        <p:spPr>
          <a:xfrm>
            <a:off x="13485710" y="4791638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93" y="0"/>
                </a:moveTo>
                <a:lnTo>
                  <a:pt x="0" y="0"/>
                </a:lnTo>
                <a:lnTo>
                  <a:pt x="0" y="36549"/>
                </a:lnTo>
                <a:lnTo>
                  <a:pt x="19189" y="35978"/>
                </a:lnTo>
                <a:lnTo>
                  <a:pt x="29043" y="31981"/>
                </a:lnTo>
                <a:lnTo>
                  <a:pt x="32674" y="21130"/>
                </a:lnTo>
                <a:lnTo>
                  <a:pt x="3319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bk object 76"/>
          <p:cNvSpPr/>
          <p:nvPr/>
        </p:nvSpPr>
        <p:spPr>
          <a:xfrm>
            <a:off x="13651662" y="4755088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93" y="0"/>
                </a:moveTo>
                <a:lnTo>
                  <a:pt x="14003" y="5710"/>
                </a:lnTo>
                <a:lnTo>
                  <a:pt x="4149" y="18274"/>
                </a:lnTo>
                <a:lnTo>
                  <a:pt x="518" y="30839"/>
                </a:lnTo>
                <a:lnTo>
                  <a:pt x="0" y="36549"/>
                </a:lnTo>
                <a:lnTo>
                  <a:pt x="518" y="57680"/>
                </a:lnTo>
                <a:lnTo>
                  <a:pt x="4149" y="68531"/>
                </a:lnTo>
                <a:lnTo>
                  <a:pt x="14003" y="72528"/>
                </a:lnTo>
                <a:lnTo>
                  <a:pt x="33193" y="73099"/>
                </a:lnTo>
                <a:lnTo>
                  <a:pt x="3319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bk object 77"/>
          <p:cNvSpPr/>
          <p:nvPr/>
        </p:nvSpPr>
        <p:spPr>
          <a:xfrm>
            <a:off x="13817632" y="4755088"/>
            <a:ext cx="66359" cy="730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bk object 78"/>
          <p:cNvSpPr/>
          <p:nvPr/>
        </p:nvSpPr>
        <p:spPr>
          <a:xfrm>
            <a:off x="13983574" y="4755088"/>
            <a:ext cx="66359" cy="7309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bk object 79"/>
          <p:cNvSpPr/>
          <p:nvPr/>
        </p:nvSpPr>
        <p:spPr>
          <a:xfrm>
            <a:off x="14149517" y="4791638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66403" y="0"/>
                </a:moveTo>
                <a:lnTo>
                  <a:pt x="0" y="0"/>
                </a:lnTo>
                <a:lnTo>
                  <a:pt x="5184" y="21130"/>
                </a:lnTo>
                <a:lnTo>
                  <a:pt x="16589" y="31981"/>
                </a:lnTo>
                <a:lnTo>
                  <a:pt x="27995" y="35978"/>
                </a:lnTo>
                <a:lnTo>
                  <a:pt x="33179" y="36549"/>
                </a:lnTo>
                <a:lnTo>
                  <a:pt x="52387" y="35978"/>
                </a:lnTo>
                <a:lnTo>
                  <a:pt x="62250" y="31981"/>
                </a:lnTo>
                <a:lnTo>
                  <a:pt x="65884" y="21130"/>
                </a:lnTo>
                <a:lnTo>
                  <a:pt x="6640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bk object 80"/>
          <p:cNvSpPr/>
          <p:nvPr/>
        </p:nvSpPr>
        <p:spPr>
          <a:xfrm>
            <a:off x="14315461" y="4755088"/>
            <a:ext cx="66403" cy="7309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bk object 81"/>
          <p:cNvSpPr/>
          <p:nvPr/>
        </p:nvSpPr>
        <p:spPr>
          <a:xfrm>
            <a:off x="14514628" y="4791638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9" y="0"/>
                </a:moveTo>
                <a:lnTo>
                  <a:pt x="0" y="0"/>
                </a:lnTo>
                <a:lnTo>
                  <a:pt x="0" y="36549"/>
                </a:lnTo>
                <a:lnTo>
                  <a:pt x="19182" y="35978"/>
                </a:lnTo>
                <a:lnTo>
                  <a:pt x="29032" y="31981"/>
                </a:lnTo>
                <a:lnTo>
                  <a:pt x="32661" y="21130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bk object 82"/>
          <p:cNvSpPr/>
          <p:nvPr/>
        </p:nvSpPr>
        <p:spPr>
          <a:xfrm>
            <a:off x="14680570" y="4791638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9" y="0"/>
                </a:moveTo>
                <a:lnTo>
                  <a:pt x="0" y="0"/>
                </a:lnTo>
                <a:lnTo>
                  <a:pt x="518" y="21130"/>
                </a:lnTo>
                <a:lnTo>
                  <a:pt x="4147" y="31981"/>
                </a:lnTo>
                <a:lnTo>
                  <a:pt x="13997" y="35978"/>
                </a:lnTo>
                <a:lnTo>
                  <a:pt x="33179" y="36549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bk object 83"/>
          <p:cNvSpPr/>
          <p:nvPr/>
        </p:nvSpPr>
        <p:spPr>
          <a:xfrm>
            <a:off x="14846513" y="4755088"/>
            <a:ext cx="66403" cy="7309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bk object 84"/>
          <p:cNvSpPr/>
          <p:nvPr/>
        </p:nvSpPr>
        <p:spPr>
          <a:xfrm>
            <a:off x="15012457" y="4755088"/>
            <a:ext cx="66403" cy="7309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bk object 85"/>
          <p:cNvSpPr/>
          <p:nvPr/>
        </p:nvSpPr>
        <p:spPr>
          <a:xfrm>
            <a:off x="15178444" y="4755088"/>
            <a:ext cx="66359" cy="7309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bk object 86"/>
          <p:cNvSpPr/>
          <p:nvPr/>
        </p:nvSpPr>
        <p:spPr>
          <a:xfrm>
            <a:off x="15344387" y="4755088"/>
            <a:ext cx="66359" cy="7309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bk object 87"/>
          <p:cNvSpPr/>
          <p:nvPr/>
        </p:nvSpPr>
        <p:spPr>
          <a:xfrm>
            <a:off x="15543510" y="4755088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223" y="0"/>
                </a:moveTo>
                <a:lnTo>
                  <a:pt x="14016" y="5710"/>
                </a:lnTo>
                <a:lnTo>
                  <a:pt x="4152" y="18274"/>
                </a:lnTo>
                <a:lnTo>
                  <a:pt x="519" y="30839"/>
                </a:lnTo>
                <a:lnTo>
                  <a:pt x="0" y="36549"/>
                </a:lnTo>
                <a:lnTo>
                  <a:pt x="519" y="57680"/>
                </a:lnTo>
                <a:lnTo>
                  <a:pt x="4152" y="68531"/>
                </a:lnTo>
                <a:lnTo>
                  <a:pt x="14016" y="72528"/>
                </a:lnTo>
                <a:lnTo>
                  <a:pt x="33223" y="73099"/>
                </a:lnTo>
                <a:lnTo>
                  <a:pt x="3322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bk object 88"/>
          <p:cNvSpPr/>
          <p:nvPr/>
        </p:nvSpPr>
        <p:spPr>
          <a:xfrm>
            <a:off x="15709496" y="4755088"/>
            <a:ext cx="66359" cy="730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bk object 89"/>
          <p:cNvSpPr/>
          <p:nvPr/>
        </p:nvSpPr>
        <p:spPr>
          <a:xfrm>
            <a:off x="15875440" y="4755088"/>
            <a:ext cx="66359" cy="730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bk object 90"/>
          <p:cNvSpPr/>
          <p:nvPr/>
        </p:nvSpPr>
        <p:spPr>
          <a:xfrm>
            <a:off x="16041383" y="4755088"/>
            <a:ext cx="66403" cy="7309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bk object 91"/>
          <p:cNvSpPr/>
          <p:nvPr/>
        </p:nvSpPr>
        <p:spPr>
          <a:xfrm>
            <a:off x="16207327" y="4755088"/>
            <a:ext cx="66403" cy="7309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bk object 92"/>
          <p:cNvSpPr/>
          <p:nvPr/>
        </p:nvSpPr>
        <p:spPr>
          <a:xfrm>
            <a:off x="16373313" y="4755088"/>
            <a:ext cx="66359" cy="7309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bk object 93"/>
          <p:cNvSpPr/>
          <p:nvPr/>
        </p:nvSpPr>
        <p:spPr>
          <a:xfrm>
            <a:off x="16572436" y="4755088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79" y="0"/>
                </a:moveTo>
                <a:lnTo>
                  <a:pt x="13997" y="5710"/>
                </a:lnTo>
                <a:lnTo>
                  <a:pt x="4147" y="18274"/>
                </a:lnTo>
                <a:lnTo>
                  <a:pt x="518" y="30839"/>
                </a:lnTo>
                <a:lnTo>
                  <a:pt x="0" y="36549"/>
                </a:lnTo>
                <a:lnTo>
                  <a:pt x="518" y="57680"/>
                </a:lnTo>
                <a:lnTo>
                  <a:pt x="4147" y="68531"/>
                </a:lnTo>
                <a:lnTo>
                  <a:pt x="13997" y="72528"/>
                </a:lnTo>
                <a:lnTo>
                  <a:pt x="33179" y="73099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bk object 94"/>
          <p:cNvSpPr/>
          <p:nvPr/>
        </p:nvSpPr>
        <p:spPr>
          <a:xfrm>
            <a:off x="16738379" y="4755088"/>
            <a:ext cx="66403" cy="7309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bk object 95"/>
          <p:cNvSpPr/>
          <p:nvPr/>
        </p:nvSpPr>
        <p:spPr>
          <a:xfrm>
            <a:off x="16904323" y="4755088"/>
            <a:ext cx="66403" cy="7309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bk object 96"/>
          <p:cNvSpPr/>
          <p:nvPr/>
        </p:nvSpPr>
        <p:spPr>
          <a:xfrm>
            <a:off x="17070309" y="4755088"/>
            <a:ext cx="66359" cy="73099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bk object 97"/>
          <p:cNvSpPr/>
          <p:nvPr/>
        </p:nvSpPr>
        <p:spPr>
          <a:xfrm>
            <a:off x="17236253" y="4755088"/>
            <a:ext cx="66359" cy="7309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bk object 98"/>
          <p:cNvSpPr/>
          <p:nvPr/>
        </p:nvSpPr>
        <p:spPr>
          <a:xfrm>
            <a:off x="17402196" y="4755088"/>
            <a:ext cx="66403" cy="7309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bk object 99"/>
          <p:cNvSpPr/>
          <p:nvPr/>
        </p:nvSpPr>
        <p:spPr>
          <a:xfrm>
            <a:off x="17601362" y="4755088"/>
            <a:ext cx="66359" cy="730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bk object 100"/>
          <p:cNvSpPr/>
          <p:nvPr/>
        </p:nvSpPr>
        <p:spPr>
          <a:xfrm>
            <a:off x="17767174" y="4755088"/>
            <a:ext cx="66359" cy="73099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bk object 101"/>
          <p:cNvSpPr/>
          <p:nvPr/>
        </p:nvSpPr>
        <p:spPr>
          <a:xfrm>
            <a:off x="17933292" y="4755088"/>
            <a:ext cx="66359" cy="73099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bk object 102"/>
          <p:cNvSpPr/>
          <p:nvPr/>
        </p:nvSpPr>
        <p:spPr>
          <a:xfrm>
            <a:off x="18099411" y="4755088"/>
            <a:ext cx="66359" cy="73099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bk object 103"/>
          <p:cNvSpPr/>
          <p:nvPr/>
        </p:nvSpPr>
        <p:spPr>
          <a:xfrm>
            <a:off x="18265091" y="4763234"/>
            <a:ext cx="26034" cy="64135"/>
          </a:xfrm>
          <a:custGeom>
            <a:avLst/>
            <a:gdLst/>
            <a:ahLst/>
            <a:cxnLst/>
            <a:rect l="l" t="t" r="r" b="b"/>
            <a:pathLst>
              <a:path w="26034" h="64135">
                <a:moveTo>
                  <a:pt x="25955" y="0"/>
                </a:moveTo>
                <a:lnTo>
                  <a:pt x="0" y="28403"/>
                </a:lnTo>
                <a:lnTo>
                  <a:pt x="5218" y="49533"/>
                </a:lnTo>
                <a:lnTo>
                  <a:pt x="16699" y="60384"/>
                </a:lnTo>
                <a:lnTo>
                  <a:pt x="25955" y="63607"/>
                </a:lnTo>
                <a:lnTo>
                  <a:pt x="25955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bk object 104"/>
          <p:cNvSpPr/>
          <p:nvPr/>
        </p:nvSpPr>
        <p:spPr>
          <a:xfrm>
            <a:off x="13319759" y="4974387"/>
            <a:ext cx="33655" cy="37465"/>
          </a:xfrm>
          <a:custGeom>
            <a:avLst/>
            <a:gdLst/>
            <a:ahLst/>
            <a:cxnLst/>
            <a:rect l="l" t="t" r="r" b="b"/>
            <a:pathLst>
              <a:path w="33655" h="37464">
                <a:moveTo>
                  <a:pt x="0" y="0"/>
                </a:moveTo>
                <a:lnTo>
                  <a:pt x="0" y="37037"/>
                </a:lnTo>
                <a:lnTo>
                  <a:pt x="33190" y="37037"/>
                </a:lnTo>
                <a:lnTo>
                  <a:pt x="32671" y="15625"/>
                </a:lnTo>
                <a:lnTo>
                  <a:pt x="29041" y="4629"/>
                </a:lnTo>
                <a:lnTo>
                  <a:pt x="19188" y="578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bk object 105"/>
          <p:cNvSpPr/>
          <p:nvPr/>
        </p:nvSpPr>
        <p:spPr>
          <a:xfrm>
            <a:off x="13485710" y="4974387"/>
            <a:ext cx="33655" cy="37465"/>
          </a:xfrm>
          <a:custGeom>
            <a:avLst/>
            <a:gdLst/>
            <a:ahLst/>
            <a:cxnLst/>
            <a:rect l="l" t="t" r="r" b="b"/>
            <a:pathLst>
              <a:path w="33655" h="37464">
                <a:moveTo>
                  <a:pt x="0" y="0"/>
                </a:moveTo>
                <a:lnTo>
                  <a:pt x="0" y="37037"/>
                </a:lnTo>
                <a:lnTo>
                  <a:pt x="33193" y="37037"/>
                </a:lnTo>
                <a:lnTo>
                  <a:pt x="32674" y="15625"/>
                </a:lnTo>
                <a:lnTo>
                  <a:pt x="29043" y="4629"/>
                </a:lnTo>
                <a:lnTo>
                  <a:pt x="19189" y="578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bk object 106"/>
          <p:cNvSpPr/>
          <p:nvPr/>
        </p:nvSpPr>
        <p:spPr>
          <a:xfrm>
            <a:off x="13651662" y="4974387"/>
            <a:ext cx="33655" cy="37465"/>
          </a:xfrm>
          <a:custGeom>
            <a:avLst/>
            <a:gdLst/>
            <a:ahLst/>
            <a:cxnLst/>
            <a:rect l="l" t="t" r="r" b="b"/>
            <a:pathLst>
              <a:path w="33655" h="37464">
                <a:moveTo>
                  <a:pt x="33193" y="0"/>
                </a:moveTo>
                <a:lnTo>
                  <a:pt x="14003" y="578"/>
                </a:lnTo>
                <a:lnTo>
                  <a:pt x="4149" y="4629"/>
                </a:lnTo>
                <a:lnTo>
                  <a:pt x="518" y="15625"/>
                </a:lnTo>
                <a:lnTo>
                  <a:pt x="0" y="37037"/>
                </a:lnTo>
                <a:lnTo>
                  <a:pt x="33193" y="37037"/>
                </a:lnTo>
                <a:lnTo>
                  <a:pt x="3319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bk object 107"/>
          <p:cNvSpPr/>
          <p:nvPr/>
        </p:nvSpPr>
        <p:spPr>
          <a:xfrm>
            <a:off x="13817632" y="4974387"/>
            <a:ext cx="66675" cy="37465"/>
          </a:xfrm>
          <a:custGeom>
            <a:avLst/>
            <a:gdLst/>
            <a:ahLst/>
            <a:cxnLst/>
            <a:rect l="l" t="t" r="r" b="b"/>
            <a:pathLst>
              <a:path w="66675" h="37464">
                <a:moveTo>
                  <a:pt x="33179" y="0"/>
                </a:moveTo>
                <a:lnTo>
                  <a:pt x="13997" y="578"/>
                </a:lnTo>
                <a:lnTo>
                  <a:pt x="4147" y="4629"/>
                </a:lnTo>
                <a:lnTo>
                  <a:pt x="518" y="15625"/>
                </a:lnTo>
                <a:lnTo>
                  <a:pt x="0" y="37037"/>
                </a:lnTo>
                <a:lnTo>
                  <a:pt x="66359" y="37037"/>
                </a:lnTo>
                <a:lnTo>
                  <a:pt x="61175" y="15625"/>
                </a:lnTo>
                <a:lnTo>
                  <a:pt x="49769" y="4629"/>
                </a:lnTo>
                <a:lnTo>
                  <a:pt x="38364" y="578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bk object 108"/>
          <p:cNvSpPr/>
          <p:nvPr/>
        </p:nvSpPr>
        <p:spPr>
          <a:xfrm>
            <a:off x="13983574" y="4974387"/>
            <a:ext cx="66675" cy="37465"/>
          </a:xfrm>
          <a:custGeom>
            <a:avLst/>
            <a:gdLst/>
            <a:ahLst/>
            <a:cxnLst/>
            <a:rect l="l" t="t" r="r" b="b"/>
            <a:pathLst>
              <a:path w="66675" h="37464">
                <a:moveTo>
                  <a:pt x="33179" y="0"/>
                </a:moveTo>
                <a:lnTo>
                  <a:pt x="13997" y="578"/>
                </a:lnTo>
                <a:lnTo>
                  <a:pt x="4147" y="4629"/>
                </a:lnTo>
                <a:lnTo>
                  <a:pt x="518" y="15625"/>
                </a:lnTo>
                <a:lnTo>
                  <a:pt x="0" y="37037"/>
                </a:lnTo>
                <a:lnTo>
                  <a:pt x="66359" y="37037"/>
                </a:lnTo>
                <a:lnTo>
                  <a:pt x="61175" y="15625"/>
                </a:lnTo>
                <a:lnTo>
                  <a:pt x="49769" y="4629"/>
                </a:lnTo>
                <a:lnTo>
                  <a:pt x="38364" y="578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bk object 109"/>
          <p:cNvSpPr/>
          <p:nvPr/>
        </p:nvSpPr>
        <p:spPr>
          <a:xfrm>
            <a:off x="14149517" y="4974387"/>
            <a:ext cx="66675" cy="37465"/>
          </a:xfrm>
          <a:custGeom>
            <a:avLst/>
            <a:gdLst/>
            <a:ahLst/>
            <a:cxnLst/>
            <a:rect l="l" t="t" r="r" b="b"/>
            <a:pathLst>
              <a:path w="66675" h="37464">
                <a:moveTo>
                  <a:pt x="33179" y="0"/>
                </a:moveTo>
                <a:lnTo>
                  <a:pt x="13997" y="578"/>
                </a:lnTo>
                <a:lnTo>
                  <a:pt x="4147" y="4629"/>
                </a:lnTo>
                <a:lnTo>
                  <a:pt x="518" y="15625"/>
                </a:lnTo>
                <a:lnTo>
                  <a:pt x="0" y="37037"/>
                </a:lnTo>
                <a:lnTo>
                  <a:pt x="66403" y="37037"/>
                </a:lnTo>
                <a:lnTo>
                  <a:pt x="65884" y="15625"/>
                </a:lnTo>
                <a:lnTo>
                  <a:pt x="62250" y="4629"/>
                </a:lnTo>
                <a:lnTo>
                  <a:pt x="52387" y="578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bk object 110"/>
          <p:cNvSpPr/>
          <p:nvPr/>
        </p:nvSpPr>
        <p:spPr>
          <a:xfrm>
            <a:off x="14315461" y="4974387"/>
            <a:ext cx="66675" cy="37465"/>
          </a:xfrm>
          <a:custGeom>
            <a:avLst/>
            <a:gdLst/>
            <a:ahLst/>
            <a:cxnLst/>
            <a:rect l="l" t="t" r="r" b="b"/>
            <a:pathLst>
              <a:path w="66675" h="37464">
                <a:moveTo>
                  <a:pt x="33223" y="0"/>
                </a:moveTo>
                <a:lnTo>
                  <a:pt x="14016" y="578"/>
                </a:lnTo>
                <a:lnTo>
                  <a:pt x="4152" y="4629"/>
                </a:lnTo>
                <a:lnTo>
                  <a:pt x="519" y="15625"/>
                </a:lnTo>
                <a:lnTo>
                  <a:pt x="0" y="37037"/>
                </a:lnTo>
                <a:lnTo>
                  <a:pt x="66403" y="37037"/>
                </a:lnTo>
                <a:lnTo>
                  <a:pt x="65885" y="15625"/>
                </a:lnTo>
                <a:lnTo>
                  <a:pt x="62256" y="4629"/>
                </a:lnTo>
                <a:lnTo>
                  <a:pt x="52405" y="578"/>
                </a:lnTo>
                <a:lnTo>
                  <a:pt x="3322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bk object 111"/>
          <p:cNvSpPr/>
          <p:nvPr/>
        </p:nvSpPr>
        <p:spPr>
          <a:xfrm>
            <a:off x="14514628" y="4974387"/>
            <a:ext cx="33655" cy="37465"/>
          </a:xfrm>
          <a:custGeom>
            <a:avLst/>
            <a:gdLst/>
            <a:ahLst/>
            <a:cxnLst/>
            <a:rect l="l" t="t" r="r" b="b"/>
            <a:pathLst>
              <a:path w="33655" h="37464">
                <a:moveTo>
                  <a:pt x="0" y="0"/>
                </a:moveTo>
                <a:lnTo>
                  <a:pt x="0" y="37037"/>
                </a:lnTo>
                <a:lnTo>
                  <a:pt x="33179" y="37037"/>
                </a:lnTo>
                <a:lnTo>
                  <a:pt x="32661" y="15625"/>
                </a:lnTo>
                <a:lnTo>
                  <a:pt x="29032" y="4629"/>
                </a:lnTo>
                <a:lnTo>
                  <a:pt x="19182" y="578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bk object 112"/>
          <p:cNvSpPr/>
          <p:nvPr/>
        </p:nvSpPr>
        <p:spPr>
          <a:xfrm>
            <a:off x="14680570" y="4974387"/>
            <a:ext cx="66675" cy="37465"/>
          </a:xfrm>
          <a:custGeom>
            <a:avLst/>
            <a:gdLst/>
            <a:ahLst/>
            <a:cxnLst/>
            <a:rect l="l" t="t" r="r" b="b"/>
            <a:pathLst>
              <a:path w="66675" h="37464">
                <a:moveTo>
                  <a:pt x="33179" y="0"/>
                </a:moveTo>
                <a:lnTo>
                  <a:pt x="13997" y="578"/>
                </a:lnTo>
                <a:lnTo>
                  <a:pt x="4147" y="4629"/>
                </a:lnTo>
                <a:lnTo>
                  <a:pt x="518" y="15625"/>
                </a:lnTo>
                <a:lnTo>
                  <a:pt x="0" y="37037"/>
                </a:lnTo>
                <a:lnTo>
                  <a:pt x="66403" y="37037"/>
                </a:lnTo>
                <a:lnTo>
                  <a:pt x="61212" y="15625"/>
                </a:lnTo>
                <a:lnTo>
                  <a:pt x="49791" y="4629"/>
                </a:lnTo>
                <a:lnTo>
                  <a:pt x="38371" y="578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bk object 113"/>
          <p:cNvSpPr/>
          <p:nvPr/>
        </p:nvSpPr>
        <p:spPr>
          <a:xfrm>
            <a:off x="14846513" y="4974387"/>
            <a:ext cx="66403" cy="73587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bk object 114"/>
          <p:cNvSpPr/>
          <p:nvPr/>
        </p:nvSpPr>
        <p:spPr>
          <a:xfrm>
            <a:off x="15012457" y="4974387"/>
            <a:ext cx="66403" cy="73587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bk object 115"/>
          <p:cNvSpPr/>
          <p:nvPr/>
        </p:nvSpPr>
        <p:spPr>
          <a:xfrm>
            <a:off x="15178444" y="4937837"/>
            <a:ext cx="66359" cy="110137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bk object 116"/>
          <p:cNvSpPr/>
          <p:nvPr/>
        </p:nvSpPr>
        <p:spPr>
          <a:xfrm>
            <a:off x="15344387" y="4974387"/>
            <a:ext cx="66359" cy="73587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bk object 117"/>
          <p:cNvSpPr/>
          <p:nvPr/>
        </p:nvSpPr>
        <p:spPr>
          <a:xfrm>
            <a:off x="15543510" y="4974387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223" y="0"/>
                </a:moveTo>
                <a:lnTo>
                  <a:pt x="14016" y="578"/>
                </a:lnTo>
                <a:lnTo>
                  <a:pt x="4152" y="4629"/>
                </a:lnTo>
                <a:lnTo>
                  <a:pt x="519" y="15625"/>
                </a:lnTo>
                <a:lnTo>
                  <a:pt x="0" y="37037"/>
                </a:lnTo>
                <a:lnTo>
                  <a:pt x="519" y="58167"/>
                </a:lnTo>
                <a:lnTo>
                  <a:pt x="4152" y="69018"/>
                </a:lnTo>
                <a:lnTo>
                  <a:pt x="14016" y="73016"/>
                </a:lnTo>
                <a:lnTo>
                  <a:pt x="33223" y="73587"/>
                </a:lnTo>
                <a:lnTo>
                  <a:pt x="3322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bk object 118"/>
          <p:cNvSpPr/>
          <p:nvPr/>
        </p:nvSpPr>
        <p:spPr>
          <a:xfrm>
            <a:off x="15709496" y="4974387"/>
            <a:ext cx="66359" cy="73587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bk object 119"/>
          <p:cNvSpPr/>
          <p:nvPr/>
        </p:nvSpPr>
        <p:spPr>
          <a:xfrm>
            <a:off x="15875440" y="4937837"/>
            <a:ext cx="66359" cy="110137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bk object 120"/>
          <p:cNvSpPr/>
          <p:nvPr/>
        </p:nvSpPr>
        <p:spPr>
          <a:xfrm>
            <a:off x="16041383" y="4937837"/>
            <a:ext cx="66403" cy="110137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bk object 121"/>
          <p:cNvSpPr/>
          <p:nvPr/>
        </p:nvSpPr>
        <p:spPr>
          <a:xfrm>
            <a:off x="16207327" y="4937837"/>
            <a:ext cx="66403" cy="110137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bk object 122"/>
          <p:cNvSpPr/>
          <p:nvPr/>
        </p:nvSpPr>
        <p:spPr>
          <a:xfrm>
            <a:off x="16373313" y="4937837"/>
            <a:ext cx="66359" cy="110137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bk object 123"/>
          <p:cNvSpPr/>
          <p:nvPr/>
        </p:nvSpPr>
        <p:spPr>
          <a:xfrm>
            <a:off x="16539257" y="4937837"/>
            <a:ext cx="99539" cy="110137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bk object 124"/>
          <p:cNvSpPr/>
          <p:nvPr/>
        </p:nvSpPr>
        <p:spPr>
          <a:xfrm>
            <a:off x="16738379" y="4937837"/>
            <a:ext cx="66403" cy="110137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bk object 125"/>
          <p:cNvSpPr/>
          <p:nvPr/>
        </p:nvSpPr>
        <p:spPr>
          <a:xfrm>
            <a:off x="16904323" y="4937837"/>
            <a:ext cx="66403" cy="110137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bk object 126"/>
          <p:cNvSpPr/>
          <p:nvPr/>
        </p:nvSpPr>
        <p:spPr>
          <a:xfrm>
            <a:off x="17070309" y="4937837"/>
            <a:ext cx="66359" cy="110137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bk object 127"/>
          <p:cNvSpPr/>
          <p:nvPr/>
        </p:nvSpPr>
        <p:spPr>
          <a:xfrm>
            <a:off x="17236253" y="4937837"/>
            <a:ext cx="66359" cy="110137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bk object 128"/>
          <p:cNvSpPr/>
          <p:nvPr/>
        </p:nvSpPr>
        <p:spPr>
          <a:xfrm>
            <a:off x="17402196" y="4937837"/>
            <a:ext cx="66403" cy="110137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bk object 129"/>
          <p:cNvSpPr/>
          <p:nvPr/>
        </p:nvSpPr>
        <p:spPr>
          <a:xfrm>
            <a:off x="17601362" y="4974387"/>
            <a:ext cx="66359" cy="73587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bk object 130"/>
          <p:cNvSpPr/>
          <p:nvPr/>
        </p:nvSpPr>
        <p:spPr>
          <a:xfrm>
            <a:off x="17767174" y="4974387"/>
            <a:ext cx="66675" cy="37465"/>
          </a:xfrm>
          <a:custGeom>
            <a:avLst/>
            <a:gdLst/>
            <a:ahLst/>
            <a:cxnLst/>
            <a:rect l="l" t="t" r="r" b="b"/>
            <a:pathLst>
              <a:path w="66675" h="37464">
                <a:moveTo>
                  <a:pt x="33399" y="0"/>
                </a:moveTo>
                <a:lnTo>
                  <a:pt x="14090" y="578"/>
                </a:lnTo>
                <a:lnTo>
                  <a:pt x="4174" y="4629"/>
                </a:lnTo>
                <a:lnTo>
                  <a:pt x="521" y="15625"/>
                </a:lnTo>
                <a:lnTo>
                  <a:pt x="0" y="37037"/>
                </a:lnTo>
                <a:lnTo>
                  <a:pt x="66359" y="37037"/>
                </a:lnTo>
                <a:lnTo>
                  <a:pt x="61209" y="15625"/>
                </a:lnTo>
                <a:lnTo>
                  <a:pt x="49879" y="4629"/>
                </a:lnTo>
                <a:lnTo>
                  <a:pt x="38549" y="578"/>
                </a:lnTo>
                <a:lnTo>
                  <a:pt x="3339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bk object 131"/>
          <p:cNvSpPr/>
          <p:nvPr/>
        </p:nvSpPr>
        <p:spPr>
          <a:xfrm>
            <a:off x="17933292" y="4974387"/>
            <a:ext cx="66675" cy="37465"/>
          </a:xfrm>
          <a:custGeom>
            <a:avLst/>
            <a:gdLst/>
            <a:ahLst/>
            <a:cxnLst/>
            <a:rect l="l" t="t" r="r" b="b"/>
            <a:pathLst>
              <a:path w="66675" h="37464">
                <a:moveTo>
                  <a:pt x="32960" y="0"/>
                </a:moveTo>
                <a:lnTo>
                  <a:pt x="13905" y="578"/>
                </a:lnTo>
                <a:lnTo>
                  <a:pt x="4120" y="4629"/>
                </a:lnTo>
                <a:lnTo>
                  <a:pt x="514" y="15625"/>
                </a:lnTo>
                <a:lnTo>
                  <a:pt x="0" y="37037"/>
                </a:lnTo>
                <a:lnTo>
                  <a:pt x="66359" y="37037"/>
                </a:lnTo>
                <a:lnTo>
                  <a:pt x="61140" y="15625"/>
                </a:lnTo>
                <a:lnTo>
                  <a:pt x="49659" y="4629"/>
                </a:lnTo>
                <a:lnTo>
                  <a:pt x="38178" y="578"/>
                </a:lnTo>
                <a:lnTo>
                  <a:pt x="3296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bk object 132"/>
          <p:cNvSpPr/>
          <p:nvPr/>
        </p:nvSpPr>
        <p:spPr>
          <a:xfrm>
            <a:off x="18099411" y="4974387"/>
            <a:ext cx="66675" cy="37465"/>
          </a:xfrm>
          <a:custGeom>
            <a:avLst/>
            <a:gdLst/>
            <a:ahLst/>
            <a:cxnLst/>
            <a:rect l="l" t="t" r="r" b="b"/>
            <a:pathLst>
              <a:path w="66675" h="37464">
                <a:moveTo>
                  <a:pt x="32960" y="0"/>
                </a:moveTo>
                <a:lnTo>
                  <a:pt x="13905" y="578"/>
                </a:lnTo>
                <a:lnTo>
                  <a:pt x="4120" y="4629"/>
                </a:lnTo>
                <a:lnTo>
                  <a:pt x="514" y="15625"/>
                </a:lnTo>
                <a:lnTo>
                  <a:pt x="0" y="37037"/>
                </a:lnTo>
                <a:lnTo>
                  <a:pt x="66359" y="37037"/>
                </a:lnTo>
                <a:lnTo>
                  <a:pt x="61140" y="15625"/>
                </a:lnTo>
                <a:lnTo>
                  <a:pt x="49659" y="4629"/>
                </a:lnTo>
                <a:lnTo>
                  <a:pt x="38178" y="578"/>
                </a:lnTo>
                <a:lnTo>
                  <a:pt x="3296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bk object 133"/>
          <p:cNvSpPr/>
          <p:nvPr/>
        </p:nvSpPr>
        <p:spPr>
          <a:xfrm>
            <a:off x="18265091" y="4974611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4" h="36829">
                <a:moveTo>
                  <a:pt x="25955" y="0"/>
                </a:moveTo>
                <a:lnTo>
                  <a:pt x="14090" y="355"/>
                </a:lnTo>
                <a:lnTo>
                  <a:pt x="4174" y="4406"/>
                </a:lnTo>
                <a:lnTo>
                  <a:pt x="521" y="15401"/>
                </a:lnTo>
                <a:lnTo>
                  <a:pt x="0" y="36814"/>
                </a:lnTo>
                <a:lnTo>
                  <a:pt x="25955" y="36814"/>
                </a:lnTo>
                <a:lnTo>
                  <a:pt x="25955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bk object 134"/>
          <p:cNvSpPr/>
          <p:nvPr/>
        </p:nvSpPr>
        <p:spPr>
          <a:xfrm>
            <a:off x="13319759" y="5157625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49"/>
                </a:lnTo>
                <a:lnTo>
                  <a:pt x="33190" y="36549"/>
                </a:lnTo>
                <a:lnTo>
                  <a:pt x="32671" y="15419"/>
                </a:lnTo>
                <a:lnTo>
                  <a:pt x="29041" y="4568"/>
                </a:lnTo>
                <a:lnTo>
                  <a:pt x="1918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bk object 135"/>
          <p:cNvSpPr/>
          <p:nvPr/>
        </p:nvSpPr>
        <p:spPr>
          <a:xfrm>
            <a:off x="13485710" y="5157625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49"/>
                </a:lnTo>
                <a:lnTo>
                  <a:pt x="33193" y="36549"/>
                </a:lnTo>
                <a:lnTo>
                  <a:pt x="32674" y="15419"/>
                </a:lnTo>
                <a:lnTo>
                  <a:pt x="29043" y="4568"/>
                </a:lnTo>
                <a:lnTo>
                  <a:pt x="19189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bk object 136"/>
          <p:cNvSpPr/>
          <p:nvPr/>
        </p:nvSpPr>
        <p:spPr>
          <a:xfrm>
            <a:off x="13651662" y="5157625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93" y="0"/>
                </a:moveTo>
                <a:lnTo>
                  <a:pt x="14003" y="571"/>
                </a:lnTo>
                <a:lnTo>
                  <a:pt x="4149" y="4568"/>
                </a:lnTo>
                <a:lnTo>
                  <a:pt x="518" y="15419"/>
                </a:lnTo>
                <a:lnTo>
                  <a:pt x="0" y="36549"/>
                </a:lnTo>
                <a:lnTo>
                  <a:pt x="33193" y="36549"/>
                </a:lnTo>
                <a:lnTo>
                  <a:pt x="3319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bk object 137"/>
          <p:cNvSpPr/>
          <p:nvPr/>
        </p:nvSpPr>
        <p:spPr>
          <a:xfrm>
            <a:off x="13817632" y="5157625"/>
            <a:ext cx="66359" cy="73099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bk object 138"/>
          <p:cNvSpPr/>
          <p:nvPr/>
        </p:nvSpPr>
        <p:spPr>
          <a:xfrm>
            <a:off x="13983575" y="5157625"/>
            <a:ext cx="66359" cy="73099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bk object 139"/>
          <p:cNvSpPr/>
          <p:nvPr/>
        </p:nvSpPr>
        <p:spPr>
          <a:xfrm>
            <a:off x="14149517" y="5157625"/>
            <a:ext cx="66403" cy="73099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bk object 140"/>
          <p:cNvSpPr/>
          <p:nvPr/>
        </p:nvSpPr>
        <p:spPr>
          <a:xfrm>
            <a:off x="14315461" y="5157625"/>
            <a:ext cx="66403" cy="73099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bk object 141"/>
          <p:cNvSpPr/>
          <p:nvPr/>
        </p:nvSpPr>
        <p:spPr>
          <a:xfrm>
            <a:off x="14514628" y="5157625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099"/>
                </a:lnTo>
                <a:lnTo>
                  <a:pt x="19182" y="67388"/>
                </a:lnTo>
                <a:lnTo>
                  <a:pt x="29032" y="54824"/>
                </a:lnTo>
                <a:lnTo>
                  <a:pt x="32661" y="42260"/>
                </a:lnTo>
                <a:lnTo>
                  <a:pt x="33179" y="36549"/>
                </a:lnTo>
                <a:lnTo>
                  <a:pt x="32661" y="15419"/>
                </a:lnTo>
                <a:lnTo>
                  <a:pt x="29032" y="4568"/>
                </a:lnTo>
                <a:lnTo>
                  <a:pt x="19182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bk object 142"/>
          <p:cNvSpPr/>
          <p:nvPr/>
        </p:nvSpPr>
        <p:spPr>
          <a:xfrm>
            <a:off x="14680570" y="5157625"/>
            <a:ext cx="66403" cy="73099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bk object 143"/>
          <p:cNvSpPr/>
          <p:nvPr/>
        </p:nvSpPr>
        <p:spPr>
          <a:xfrm>
            <a:off x="14846513" y="5157625"/>
            <a:ext cx="66403" cy="73099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bk object 144"/>
          <p:cNvSpPr/>
          <p:nvPr/>
        </p:nvSpPr>
        <p:spPr>
          <a:xfrm>
            <a:off x="15012457" y="5157625"/>
            <a:ext cx="66403" cy="73099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bk object 145"/>
          <p:cNvSpPr/>
          <p:nvPr/>
        </p:nvSpPr>
        <p:spPr>
          <a:xfrm>
            <a:off x="15178444" y="5157625"/>
            <a:ext cx="66359" cy="73099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bk object 146"/>
          <p:cNvSpPr/>
          <p:nvPr/>
        </p:nvSpPr>
        <p:spPr>
          <a:xfrm>
            <a:off x="15344387" y="5157625"/>
            <a:ext cx="66359" cy="73099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bk object 147"/>
          <p:cNvSpPr/>
          <p:nvPr/>
        </p:nvSpPr>
        <p:spPr>
          <a:xfrm>
            <a:off x="15510330" y="5157625"/>
            <a:ext cx="99583" cy="73099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bk object 148"/>
          <p:cNvSpPr/>
          <p:nvPr/>
        </p:nvSpPr>
        <p:spPr>
          <a:xfrm>
            <a:off x="15709496" y="5157625"/>
            <a:ext cx="66359" cy="73099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bk object 149"/>
          <p:cNvSpPr/>
          <p:nvPr/>
        </p:nvSpPr>
        <p:spPr>
          <a:xfrm>
            <a:off x="15875440" y="5157625"/>
            <a:ext cx="66359" cy="73099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bk object 150"/>
          <p:cNvSpPr/>
          <p:nvPr/>
        </p:nvSpPr>
        <p:spPr>
          <a:xfrm>
            <a:off x="16041383" y="5157625"/>
            <a:ext cx="66403" cy="73099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bk object 151"/>
          <p:cNvSpPr/>
          <p:nvPr/>
        </p:nvSpPr>
        <p:spPr>
          <a:xfrm>
            <a:off x="16207327" y="5157625"/>
            <a:ext cx="66403" cy="73099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bk object 152"/>
          <p:cNvSpPr/>
          <p:nvPr/>
        </p:nvSpPr>
        <p:spPr>
          <a:xfrm>
            <a:off x="16373313" y="5157625"/>
            <a:ext cx="66359" cy="73099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bk object 153"/>
          <p:cNvSpPr/>
          <p:nvPr/>
        </p:nvSpPr>
        <p:spPr>
          <a:xfrm>
            <a:off x="16539257" y="5157625"/>
            <a:ext cx="99539" cy="73099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bk object 154"/>
          <p:cNvSpPr/>
          <p:nvPr/>
        </p:nvSpPr>
        <p:spPr>
          <a:xfrm>
            <a:off x="16738379" y="5157625"/>
            <a:ext cx="66403" cy="73099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bk object 155"/>
          <p:cNvSpPr/>
          <p:nvPr/>
        </p:nvSpPr>
        <p:spPr>
          <a:xfrm>
            <a:off x="16904323" y="5157625"/>
            <a:ext cx="66403" cy="73099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bk object 156"/>
          <p:cNvSpPr/>
          <p:nvPr/>
        </p:nvSpPr>
        <p:spPr>
          <a:xfrm>
            <a:off x="17070309" y="5157625"/>
            <a:ext cx="66359" cy="73099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bk object 157"/>
          <p:cNvSpPr/>
          <p:nvPr/>
        </p:nvSpPr>
        <p:spPr>
          <a:xfrm>
            <a:off x="17236253" y="5157625"/>
            <a:ext cx="66359" cy="73099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bk object 158"/>
          <p:cNvSpPr/>
          <p:nvPr/>
        </p:nvSpPr>
        <p:spPr>
          <a:xfrm>
            <a:off x="17402196" y="5157625"/>
            <a:ext cx="66403" cy="73099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bk object 159"/>
          <p:cNvSpPr/>
          <p:nvPr/>
        </p:nvSpPr>
        <p:spPr>
          <a:xfrm>
            <a:off x="17601362" y="5157625"/>
            <a:ext cx="66359" cy="73099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bk object 160"/>
          <p:cNvSpPr/>
          <p:nvPr/>
        </p:nvSpPr>
        <p:spPr>
          <a:xfrm>
            <a:off x="17767174" y="5157625"/>
            <a:ext cx="66359" cy="73099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bk object 161"/>
          <p:cNvSpPr/>
          <p:nvPr/>
        </p:nvSpPr>
        <p:spPr>
          <a:xfrm>
            <a:off x="17933292" y="5157625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2960" y="0"/>
                </a:moveTo>
                <a:lnTo>
                  <a:pt x="13905" y="571"/>
                </a:lnTo>
                <a:lnTo>
                  <a:pt x="4120" y="4568"/>
                </a:lnTo>
                <a:lnTo>
                  <a:pt x="514" y="15419"/>
                </a:lnTo>
                <a:lnTo>
                  <a:pt x="0" y="36549"/>
                </a:lnTo>
                <a:lnTo>
                  <a:pt x="66359" y="36549"/>
                </a:lnTo>
                <a:lnTo>
                  <a:pt x="61140" y="15419"/>
                </a:lnTo>
                <a:lnTo>
                  <a:pt x="49659" y="4568"/>
                </a:lnTo>
                <a:lnTo>
                  <a:pt x="38178" y="571"/>
                </a:lnTo>
                <a:lnTo>
                  <a:pt x="3296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bk object 162"/>
          <p:cNvSpPr/>
          <p:nvPr/>
        </p:nvSpPr>
        <p:spPr>
          <a:xfrm>
            <a:off x="18099411" y="5157625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2960" y="0"/>
                </a:moveTo>
                <a:lnTo>
                  <a:pt x="13905" y="571"/>
                </a:lnTo>
                <a:lnTo>
                  <a:pt x="4120" y="4568"/>
                </a:lnTo>
                <a:lnTo>
                  <a:pt x="514" y="15419"/>
                </a:lnTo>
                <a:lnTo>
                  <a:pt x="0" y="36549"/>
                </a:lnTo>
                <a:lnTo>
                  <a:pt x="66359" y="36549"/>
                </a:lnTo>
                <a:lnTo>
                  <a:pt x="61140" y="15419"/>
                </a:lnTo>
                <a:lnTo>
                  <a:pt x="49659" y="4568"/>
                </a:lnTo>
                <a:lnTo>
                  <a:pt x="38178" y="571"/>
                </a:lnTo>
                <a:lnTo>
                  <a:pt x="3296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bk object 163"/>
          <p:cNvSpPr/>
          <p:nvPr/>
        </p:nvSpPr>
        <p:spPr>
          <a:xfrm>
            <a:off x="13319759" y="5340374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587"/>
                </a:lnTo>
                <a:lnTo>
                  <a:pt x="19188" y="67800"/>
                </a:lnTo>
                <a:lnTo>
                  <a:pt x="29041" y="55068"/>
                </a:lnTo>
                <a:lnTo>
                  <a:pt x="32671" y="42337"/>
                </a:lnTo>
                <a:lnTo>
                  <a:pt x="33190" y="36549"/>
                </a:lnTo>
                <a:lnTo>
                  <a:pt x="32671" y="15419"/>
                </a:lnTo>
                <a:lnTo>
                  <a:pt x="29041" y="4568"/>
                </a:lnTo>
                <a:lnTo>
                  <a:pt x="1918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bk object 164"/>
          <p:cNvSpPr/>
          <p:nvPr/>
        </p:nvSpPr>
        <p:spPr>
          <a:xfrm>
            <a:off x="13485710" y="5340374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587"/>
                </a:lnTo>
                <a:lnTo>
                  <a:pt x="19189" y="67800"/>
                </a:lnTo>
                <a:lnTo>
                  <a:pt x="29043" y="55068"/>
                </a:lnTo>
                <a:lnTo>
                  <a:pt x="32674" y="42337"/>
                </a:lnTo>
                <a:lnTo>
                  <a:pt x="33193" y="36549"/>
                </a:lnTo>
                <a:lnTo>
                  <a:pt x="32674" y="15419"/>
                </a:lnTo>
                <a:lnTo>
                  <a:pt x="29043" y="4568"/>
                </a:lnTo>
                <a:lnTo>
                  <a:pt x="19189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bk object 165"/>
          <p:cNvSpPr/>
          <p:nvPr/>
        </p:nvSpPr>
        <p:spPr>
          <a:xfrm>
            <a:off x="13651662" y="5340374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93" y="0"/>
                </a:moveTo>
                <a:lnTo>
                  <a:pt x="14003" y="571"/>
                </a:lnTo>
                <a:lnTo>
                  <a:pt x="4149" y="4568"/>
                </a:lnTo>
                <a:lnTo>
                  <a:pt x="518" y="15419"/>
                </a:lnTo>
                <a:lnTo>
                  <a:pt x="0" y="36549"/>
                </a:lnTo>
                <a:lnTo>
                  <a:pt x="518" y="57962"/>
                </a:lnTo>
                <a:lnTo>
                  <a:pt x="4149" y="68957"/>
                </a:lnTo>
                <a:lnTo>
                  <a:pt x="14003" y="73008"/>
                </a:lnTo>
                <a:lnTo>
                  <a:pt x="33193" y="73587"/>
                </a:lnTo>
                <a:lnTo>
                  <a:pt x="3319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bk object 166"/>
          <p:cNvSpPr/>
          <p:nvPr/>
        </p:nvSpPr>
        <p:spPr>
          <a:xfrm>
            <a:off x="13817632" y="5340374"/>
            <a:ext cx="66359" cy="73587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bk object 167"/>
          <p:cNvSpPr/>
          <p:nvPr/>
        </p:nvSpPr>
        <p:spPr>
          <a:xfrm>
            <a:off x="13983575" y="5340374"/>
            <a:ext cx="66359" cy="73587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bk object 168"/>
          <p:cNvSpPr/>
          <p:nvPr/>
        </p:nvSpPr>
        <p:spPr>
          <a:xfrm>
            <a:off x="14149517" y="5340374"/>
            <a:ext cx="66403" cy="73587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bk object 169"/>
          <p:cNvSpPr/>
          <p:nvPr/>
        </p:nvSpPr>
        <p:spPr>
          <a:xfrm>
            <a:off x="14315461" y="5340374"/>
            <a:ext cx="66403" cy="73587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bk object 170"/>
          <p:cNvSpPr/>
          <p:nvPr/>
        </p:nvSpPr>
        <p:spPr>
          <a:xfrm>
            <a:off x="14481447" y="5340374"/>
            <a:ext cx="99539" cy="73587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bk object 171"/>
          <p:cNvSpPr/>
          <p:nvPr/>
        </p:nvSpPr>
        <p:spPr>
          <a:xfrm>
            <a:off x="14680572" y="5340374"/>
            <a:ext cx="66403" cy="73587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bk object 172"/>
          <p:cNvSpPr/>
          <p:nvPr/>
        </p:nvSpPr>
        <p:spPr>
          <a:xfrm>
            <a:off x="14846513" y="5340374"/>
            <a:ext cx="66403" cy="73587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bk object 173"/>
          <p:cNvSpPr/>
          <p:nvPr/>
        </p:nvSpPr>
        <p:spPr>
          <a:xfrm>
            <a:off x="15012457" y="5340374"/>
            <a:ext cx="66403" cy="73587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bk object 174"/>
          <p:cNvSpPr/>
          <p:nvPr/>
        </p:nvSpPr>
        <p:spPr>
          <a:xfrm>
            <a:off x="15178444" y="5340374"/>
            <a:ext cx="66359" cy="73587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bk object 175"/>
          <p:cNvSpPr/>
          <p:nvPr/>
        </p:nvSpPr>
        <p:spPr>
          <a:xfrm>
            <a:off x="15344387" y="5340374"/>
            <a:ext cx="66359" cy="73587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bk object 176"/>
          <p:cNvSpPr/>
          <p:nvPr/>
        </p:nvSpPr>
        <p:spPr>
          <a:xfrm>
            <a:off x="15510330" y="5340374"/>
            <a:ext cx="99583" cy="73587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bk object 177"/>
          <p:cNvSpPr/>
          <p:nvPr/>
        </p:nvSpPr>
        <p:spPr>
          <a:xfrm>
            <a:off x="15709496" y="5340374"/>
            <a:ext cx="66359" cy="73587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bk object 178"/>
          <p:cNvSpPr/>
          <p:nvPr/>
        </p:nvSpPr>
        <p:spPr>
          <a:xfrm>
            <a:off x="15875440" y="5340374"/>
            <a:ext cx="66359" cy="73587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bk object 179"/>
          <p:cNvSpPr/>
          <p:nvPr/>
        </p:nvSpPr>
        <p:spPr>
          <a:xfrm>
            <a:off x="16041383" y="5340374"/>
            <a:ext cx="66403" cy="73587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bk object 180"/>
          <p:cNvSpPr/>
          <p:nvPr/>
        </p:nvSpPr>
        <p:spPr>
          <a:xfrm>
            <a:off x="16207327" y="5340374"/>
            <a:ext cx="66403" cy="73587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bk object 181"/>
          <p:cNvSpPr/>
          <p:nvPr/>
        </p:nvSpPr>
        <p:spPr>
          <a:xfrm>
            <a:off x="16373313" y="5340374"/>
            <a:ext cx="66359" cy="73587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bk object 182"/>
          <p:cNvSpPr/>
          <p:nvPr/>
        </p:nvSpPr>
        <p:spPr>
          <a:xfrm>
            <a:off x="16539257" y="5340374"/>
            <a:ext cx="99539" cy="73587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bk object 183"/>
          <p:cNvSpPr/>
          <p:nvPr/>
        </p:nvSpPr>
        <p:spPr>
          <a:xfrm>
            <a:off x="16738379" y="5340374"/>
            <a:ext cx="66403" cy="73587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bk object 184"/>
          <p:cNvSpPr/>
          <p:nvPr/>
        </p:nvSpPr>
        <p:spPr>
          <a:xfrm>
            <a:off x="16904323" y="5340374"/>
            <a:ext cx="66403" cy="73587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bk object 185"/>
          <p:cNvSpPr/>
          <p:nvPr/>
        </p:nvSpPr>
        <p:spPr>
          <a:xfrm>
            <a:off x="17070309" y="5340374"/>
            <a:ext cx="66359" cy="73587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bk object 186"/>
          <p:cNvSpPr/>
          <p:nvPr/>
        </p:nvSpPr>
        <p:spPr>
          <a:xfrm>
            <a:off x="17236253" y="5340374"/>
            <a:ext cx="66359" cy="73587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bk object 187"/>
          <p:cNvSpPr/>
          <p:nvPr/>
        </p:nvSpPr>
        <p:spPr>
          <a:xfrm>
            <a:off x="17402196" y="5340374"/>
            <a:ext cx="66403" cy="73587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bk object 188"/>
          <p:cNvSpPr/>
          <p:nvPr/>
        </p:nvSpPr>
        <p:spPr>
          <a:xfrm>
            <a:off x="17568140" y="5340374"/>
            <a:ext cx="99583" cy="73587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bk object 189"/>
          <p:cNvSpPr/>
          <p:nvPr/>
        </p:nvSpPr>
        <p:spPr>
          <a:xfrm>
            <a:off x="17767174" y="5340374"/>
            <a:ext cx="66359" cy="73587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bk object 190"/>
          <p:cNvSpPr/>
          <p:nvPr/>
        </p:nvSpPr>
        <p:spPr>
          <a:xfrm>
            <a:off x="17933292" y="5340374"/>
            <a:ext cx="66359" cy="73587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bk object 191"/>
          <p:cNvSpPr/>
          <p:nvPr/>
        </p:nvSpPr>
        <p:spPr>
          <a:xfrm>
            <a:off x="18099413" y="5340374"/>
            <a:ext cx="66359" cy="73587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bk object 192"/>
          <p:cNvSpPr/>
          <p:nvPr/>
        </p:nvSpPr>
        <p:spPr>
          <a:xfrm>
            <a:off x="18265091" y="5340594"/>
            <a:ext cx="26034" cy="65405"/>
          </a:xfrm>
          <a:custGeom>
            <a:avLst/>
            <a:gdLst/>
            <a:ahLst/>
            <a:cxnLst/>
            <a:rect l="l" t="t" r="r" b="b"/>
            <a:pathLst>
              <a:path w="26034" h="65404">
                <a:moveTo>
                  <a:pt x="25955" y="0"/>
                </a:moveTo>
                <a:lnTo>
                  <a:pt x="14090" y="350"/>
                </a:lnTo>
                <a:lnTo>
                  <a:pt x="4174" y="4348"/>
                </a:lnTo>
                <a:lnTo>
                  <a:pt x="521" y="15199"/>
                </a:lnTo>
                <a:lnTo>
                  <a:pt x="0" y="36329"/>
                </a:lnTo>
                <a:lnTo>
                  <a:pt x="25955" y="65111"/>
                </a:lnTo>
                <a:lnTo>
                  <a:pt x="25955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bk object 193"/>
          <p:cNvSpPr/>
          <p:nvPr/>
        </p:nvSpPr>
        <p:spPr>
          <a:xfrm>
            <a:off x="13319759" y="5523563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148"/>
                </a:lnTo>
                <a:lnTo>
                  <a:pt x="19188" y="67430"/>
                </a:lnTo>
                <a:lnTo>
                  <a:pt x="29041" y="54849"/>
                </a:lnTo>
                <a:lnTo>
                  <a:pt x="32671" y="42268"/>
                </a:lnTo>
                <a:lnTo>
                  <a:pt x="33190" y="36549"/>
                </a:lnTo>
                <a:lnTo>
                  <a:pt x="32671" y="15419"/>
                </a:lnTo>
                <a:lnTo>
                  <a:pt x="29041" y="4568"/>
                </a:lnTo>
                <a:lnTo>
                  <a:pt x="1918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bk object 194"/>
          <p:cNvSpPr/>
          <p:nvPr/>
        </p:nvSpPr>
        <p:spPr>
          <a:xfrm>
            <a:off x="13485710" y="5523563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148"/>
                </a:lnTo>
                <a:lnTo>
                  <a:pt x="19189" y="67430"/>
                </a:lnTo>
                <a:lnTo>
                  <a:pt x="29043" y="54849"/>
                </a:lnTo>
                <a:lnTo>
                  <a:pt x="32674" y="42268"/>
                </a:lnTo>
                <a:lnTo>
                  <a:pt x="33193" y="36549"/>
                </a:lnTo>
                <a:lnTo>
                  <a:pt x="32674" y="15419"/>
                </a:lnTo>
                <a:lnTo>
                  <a:pt x="29043" y="4568"/>
                </a:lnTo>
                <a:lnTo>
                  <a:pt x="19189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bk object 195"/>
          <p:cNvSpPr/>
          <p:nvPr/>
        </p:nvSpPr>
        <p:spPr>
          <a:xfrm>
            <a:off x="13651662" y="5523563"/>
            <a:ext cx="66381" cy="73148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bk object 196"/>
          <p:cNvSpPr/>
          <p:nvPr/>
        </p:nvSpPr>
        <p:spPr>
          <a:xfrm>
            <a:off x="13817632" y="5523563"/>
            <a:ext cx="66359" cy="73148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bk object 197"/>
          <p:cNvSpPr/>
          <p:nvPr/>
        </p:nvSpPr>
        <p:spPr>
          <a:xfrm>
            <a:off x="13983575" y="5523563"/>
            <a:ext cx="66359" cy="73148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bk object 198"/>
          <p:cNvSpPr/>
          <p:nvPr/>
        </p:nvSpPr>
        <p:spPr>
          <a:xfrm>
            <a:off x="14149517" y="5523563"/>
            <a:ext cx="66403" cy="73148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bk object 199"/>
          <p:cNvSpPr/>
          <p:nvPr/>
        </p:nvSpPr>
        <p:spPr>
          <a:xfrm>
            <a:off x="14315461" y="5523563"/>
            <a:ext cx="66403" cy="73148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bk object 200"/>
          <p:cNvSpPr/>
          <p:nvPr/>
        </p:nvSpPr>
        <p:spPr>
          <a:xfrm>
            <a:off x="14481447" y="5523563"/>
            <a:ext cx="99539" cy="73148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bk object 201"/>
          <p:cNvSpPr/>
          <p:nvPr/>
        </p:nvSpPr>
        <p:spPr>
          <a:xfrm>
            <a:off x="14680572" y="5523563"/>
            <a:ext cx="66403" cy="73148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bk object 202"/>
          <p:cNvSpPr/>
          <p:nvPr/>
        </p:nvSpPr>
        <p:spPr>
          <a:xfrm>
            <a:off x="14846513" y="5523563"/>
            <a:ext cx="66403" cy="73148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bk object 203"/>
          <p:cNvSpPr/>
          <p:nvPr/>
        </p:nvSpPr>
        <p:spPr>
          <a:xfrm>
            <a:off x="15012457" y="5523563"/>
            <a:ext cx="66403" cy="73148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bk object 204"/>
          <p:cNvSpPr/>
          <p:nvPr/>
        </p:nvSpPr>
        <p:spPr>
          <a:xfrm>
            <a:off x="15178444" y="5523563"/>
            <a:ext cx="66359" cy="73148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bk object 205"/>
          <p:cNvSpPr/>
          <p:nvPr/>
        </p:nvSpPr>
        <p:spPr>
          <a:xfrm>
            <a:off x="15344387" y="5523563"/>
            <a:ext cx="66359" cy="73148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bk object 206"/>
          <p:cNvSpPr/>
          <p:nvPr/>
        </p:nvSpPr>
        <p:spPr>
          <a:xfrm>
            <a:off x="15510330" y="5523563"/>
            <a:ext cx="99583" cy="73148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bk object 207"/>
          <p:cNvSpPr/>
          <p:nvPr/>
        </p:nvSpPr>
        <p:spPr>
          <a:xfrm>
            <a:off x="15709498" y="5523563"/>
            <a:ext cx="66359" cy="73148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bk object 208"/>
          <p:cNvSpPr/>
          <p:nvPr/>
        </p:nvSpPr>
        <p:spPr>
          <a:xfrm>
            <a:off x="15875440" y="5523563"/>
            <a:ext cx="66359" cy="73148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bk object 209"/>
          <p:cNvSpPr/>
          <p:nvPr/>
        </p:nvSpPr>
        <p:spPr>
          <a:xfrm>
            <a:off x="16041383" y="5523563"/>
            <a:ext cx="66403" cy="73148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bk object 210"/>
          <p:cNvSpPr/>
          <p:nvPr/>
        </p:nvSpPr>
        <p:spPr>
          <a:xfrm>
            <a:off x="16207327" y="5523563"/>
            <a:ext cx="66403" cy="73148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bk object 211"/>
          <p:cNvSpPr/>
          <p:nvPr/>
        </p:nvSpPr>
        <p:spPr>
          <a:xfrm>
            <a:off x="16373313" y="5523563"/>
            <a:ext cx="99539" cy="73148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bk object 212"/>
          <p:cNvSpPr/>
          <p:nvPr/>
        </p:nvSpPr>
        <p:spPr>
          <a:xfrm>
            <a:off x="16539257" y="5523563"/>
            <a:ext cx="99539" cy="73148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bk object 213"/>
          <p:cNvSpPr/>
          <p:nvPr/>
        </p:nvSpPr>
        <p:spPr>
          <a:xfrm>
            <a:off x="16738379" y="5523563"/>
            <a:ext cx="66403" cy="73148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bk object 214"/>
          <p:cNvSpPr/>
          <p:nvPr/>
        </p:nvSpPr>
        <p:spPr>
          <a:xfrm>
            <a:off x="16904323" y="5523563"/>
            <a:ext cx="66403" cy="73148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bk object 215"/>
          <p:cNvSpPr/>
          <p:nvPr/>
        </p:nvSpPr>
        <p:spPr>
          <a:xfrm>
            <a:off x="17070309" y="5523563"/>
            <a:ext cx="66359" cy="73148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bk object 216"/>
          <p:cNvSpPr/>
          <p:nvPr/>
        </p:nvSpPr>
        <p:spPr>
          <a:xfrm>
            <a:off x="17236253" y="5523563"/>
            <a:ext cx="66359" cy="73148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bk object 217"/>
          <p:cNvSpPr/>
          <p:nvPr/>
        </p:nvSpPr>
        <p:spPr>
          <a:xfrm>
            <a:off x="17402196" y="5523563"/>
            <a:ext cx="99583" cy="73148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bk object 218"/>
          <p:cNvSpPr/>
          <p:nvPr/>
        </p:nvSpPr>
        <p:spPr>
          <a:xfrm>
            <a:off x="17568140" y="5523563"/>
            <a:ext cx="99583" cy="73148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bk object 219"/>
          <p:cNvSpPr/>
          <p:nvPr/>
        </p:nvSpPr>
        <p:spPr>
          <a:xfrm>
            <a:off x="17767174" y="5523563"/>
            <a:ext cx="66359" cy="73148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bk object 220"/>
          <p:cNvSpPr/>
          <p:nvPr/>
        </p:nvSpPr>
        <p:spPr>
          <a:xfrm>
            <a:off x="17933292" y="5523563"/>
            <a:ext cx="66359" cy="73148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bk object 221"/>
          <p:cNvSpPr/>
          <p:nvPr/>
        </p:nvSpPr>
        <p:spPr>
          <a:xfrm>
            <a:off x="18099413" y="5523563"/>
            <a:ext cx="66359" cy="73148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bk object 222"/>
          <p:cNvSpPr/>
          <p:nvPr/>
        </p:nvSpPr>
        <p:spPr>
          <a:xfrm>
            <a:off x="18265091" y="5523783"/>
            <a:ext cx="26034" cy="71755"/>
          </a:xfrm>
          <a:custGeom>
            <a:avLst/>
            <a:gdLst/>
            <a:ahLst/>
            <a:cxnLst/>
            <a:rect l="l" t="t" r="r" b="b"/>
            <a:pathLst>
              <a:path w="26034" h="71754">
                <a:moveTo>
                  <a:pt x="25955" y="0"/>
                </a:moveTo>
                <a:lnTo>
                  <a:pt x="14090" y="350"/>
                </a:lnTo>
                <a:lnTo>
                  <a:pt x="4174" y="4348"/>
                </a:lnTo>
                <a:lnTo>
                  <a:pt x="521" y="15199"/>
                </a:lnTo>
                <a:lnTo>
                  <a:pt x="0" y="36329"/>
                </a:lnTo>
                <a:lnTo>
                  <a:pt x="5218" y="57488"/>
                </a:lnTo>
                <a:lnTo>
                  <a:pt x="16699" y="68353"/>
                </a:lnTo>
                <a:lnTo>
                  <a:pt x="25955" y="71580"/>
                </a:lnTo>
                <a:lnTo>
                  <a:pt x="25955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bk object 223"/>
          <p:cNvSpPr/>
          <p:nvPr/>
        </p:nvSpPr>
        <p:spPr>
          <a:xfrm>
            <a:off x="13319759" y="5706507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197"/>
                </a:lnTo>
                <a:lnTo>
                  <a:pt x="19188" y="72625"/>
                </a:lnTo>
                <a:lnTo>
                  <a:pt x="29041" y="68622"/>
                </a:lnTo>
                <a:lnTo>
                  <a:pt x="32671" y="57757"/>
                </a:lnTo>
                <a:lnTo>
                  <a:pt x="33190" y="36598"/>
                </a:lnTo>
                <a:lnTo>
                  <a:pt x="32671" y="15440"/>
                </a:lnTo>
                <a:lnTo>
                  <a:pt x="29041" y="4574"/>
                </a:lnTo>
                <a:lnTo>
                  <a:pt x="1918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bk object 224"/>
          <p:cNvSpPr/>
          <p:nvPr/>
        </p:nvSpPr>
        <p:spPr>
          <a:xfrm>
            <a:off x="13485710" y="5706507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197"/>
                </a:lnTo>
                <a:lnTo>
                  <a:pt x="19189" y="72625"/>
                </a:lnTo>
                <a:lnTo>
                  <a:pt x="29043" y="68622"/>
                </a:lnTo>
                <a:lnTo>
                  <a:pt x="32674" y="57757"/>
                </a:lnTo>
                <a:lnTo>
                  <a:pt x="33193" y="36598"/>
                </a:lnTo>
                <a:lnTo>
                  <a:pt x="32674" y="15440"/>
                </a:lnTo>
                <a:lnTo>
                  <a:pt x="29043" y="4574"/>
                </a:lnTo>
                <a:lnTo>
                  <a:pt x="19189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bk object 225"/>
          <p:cNvSpPr/>
          <p:nvPr/>
        </p:nvSpPr>
        <p:spPr>
          <a:xfrm>
            <a:off x="13651662" y="5706507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93" y="0"/>
                </a:moveTo>
                <a:lnTo>
                  <a:pt x="14003" y="5718"/>
                </a:lnTo>
                <a:lnTo>
                  <a:pt x="4149" y="18299"/>
                </a:lnTo>
                <a:lnTo>
                  <a:pt x="518" y="30880"/>
                </a:lnTo>
                <a:lnTo>
                  <a:pt x="0" y="36598"/>
                </a:lnTo>
                <a:lnTo>
                  <a:pt x="518" y="57757"/>
                </a:lnTo>
                <a:lnTo>
                  <a:pt x="4149" y="68622"/>
                </a:lnTo>
                <a:lnTo>
                  <a:pt x="14003" y="72625"/>
                </a:lnTo>
                <a:lnTo>
                  <a:pt x="33193" y="73197"/>
                </a:lnTo>
                <a:lnTo>
                  <a:pt x="3319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bk object 226"/>
          <p:cNvSpPr/>
          <p:nvPr/>
        </p:nvSpPr>
        <p:spPr>
          <a:xfrm>
            <a:off x="13817632" y="5706507"/>
            <a:ext cx="66359" cy="7319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bk object 227"/>
          <p:cNvSpPr/>
          <p:nvPr/>
        </p:nvSpPr>
        <p:spPr>
          <a:xfrm>
            <a:off x="13983575" y="5706507"/>
            <a:ext cx="66359" cy="7319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bk object 228"/>
          <p:cNvSpPr/>
          <p:nvPr/>
        </p:nvSpPr>
        <p:spPr>
          <a:xfrm>
            <a:off x="14149517" y="5706507"/>
            <a:ext cx="66403" cy="7319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bk object 229"/>
          <p:cNvSpPr/>
          <p:nvPr/>
        </p:nvSpPr>
        <p:spPr>
          <a:xfrm>
            <a:off x="14315461" y="5706507"/>
            <a:ext cx="66403" cy="7319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bk object 230"/>
          <p:cNvSpPr/>
          <p:nvPr/>
        </p:nvSpPr>
        <p:spPr>
          <a:xfrm>
            <a:off x="14481447" y="5706507"/>
            <a:ext cx="99539" cy="73197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bk object 231"/>
          <p:cNvSpPr/>
          <p:nvPr/>
        </p:nvSpPr>
        <p:spPr>
          <a:xfrm>
            <a:off x="14680572" y="5706507"/>
            <a:ext cx="66403" cy="73197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bk object 232"/>
          <p:cNvSpPr/>
          <p:nvPr/>
        </p:nvSpPr>
        <p:spPr>
          <a:xfrm>
            <a:off x="14846513" y="5706507"/>
            <a:ext cx="66403" cy="7319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bk object 233"/>
          <p:cNvSpPr/>
          <p:nvPr/>
        </p:nvSpPr>
        <p:spPr>
          <a:xfrm>
            <a:off x="15012457" y="5706507"/>
            <a:ext cx="66403" cy="7319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bk object 234"/>
          <p:cNvSpPr/>
          <p:nvPr/>
        </p:nvSpPr>
        <p:spPr>
          <a:xfrm>
            <a:off x="15178444" y="5706507"/>
            <a:ext cx="66359" cy="7319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bk object 235"/>
          <p:cNvSpPr/>
          <p:nvPr/>
        </p:nvSpPr>
        <p:spPr>
          <a:xfrm>
            <a:off x="15344387" y="5706507"/>
            <a:ext cx="66359" cy="7319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bk object 236"/>
          <p:cNvSpPr/>
          <p:nvPr/>
        </p:nvSpPr>
        <p:spPr>
          <a:xfrm>
            <a:off x="15510330" y="5706507"/>
            <a:ext cx="99583" cy="73197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bk object 237"/>
          <p:cNvSpPr/>
          <p:nvPr/>
        </p:nvSpPr>
        <p:spPr>
          <a:xfrm>
            <a:off x="15709498" y="5706507"/>
            <a:ext cx="66359" cy="7319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bk object 238"/>
          <p:cNvSpPr/>
          <p:nvPr/>
        </p:nvSpPr>
        <p:spPr>
          <a:xfrm>
            <a:off x="15875440" y="5706507"/>
            <a:ext cx="66359" cy="7319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bk object 239"/>
          <p:cNvSpPr/>
          <p:nvPr/>
        </p:nvSpPr>
        <p:spPr>
          <a:xfrm>
            <a:off x="16041383" y="5706507"/>
            <a:ext cx="66403" cy="73197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bk object 240"/>
          <p:cNvSpPr/>
          <p:nvPr/>
        </p:nvSpPr>
        <p:spPr>
          <a:xfrm>
            <a:off x="16207327" y="5706507"/>
            <a:ext cx="66403" cy="7319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bk object 241"/>
          <p:cNvSpPr/>
          <p:nvPr/>
        </p:nvSpPr>
        <p:spPr>
          <a:xfrm>
            <a:off x="16373313" y="5706507"/>
            <a:ext cx="99539" cy="73197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bk object 242"/>
          <p:cNvSpPr/>
          <p:nvPr/>
        </p:nvSpPr>
        <p:spPr>
          <a:xfrm>
            <a:off x="16539257" y="5706507"/>
            <a:ext cx="99539" cy="73197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bk object 243"/>
          <p:cNvSpPr/>
          <p:nvPr/>
        </p:nvSpPr>
        <p:spPr>
          <a:xfrm>
            <a:off x="16705200" y="5706507"/>
            <a:ext cx="99583" cy="73197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bk object 244"/>
          <p:cNvSpPr/>
          <p:nvPr/>
        </p:nvSpPr>
        <p:spPr>
          <a:xfrm>
            <a:off x="16904323" y="5706507"/>
            <a:ext cx="66403" cy="73197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bk object 245"/>
          <p:cNvSpPr/>
          <p:nvPr/>
        </p:nvSpPr>
        <p:spPr>
          <a:xfrm>
            <a:off x="17070309" y="5706507"/>
            <a:ext cx="66359" cy="7319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bk object 246"/>
          <p:cNvSpPr/>
          <p:nvPr/>
        </p:nvSpPr>
        <p:spPr>
          <a:xfrm>
            <a:off x="17568140" y="5706507"/>
            <a:ext cx="99583" cy="73197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bk object 247"/>
          <p:cNvSpPr/>
          <p:nvPr/>
        </p:nvSpPr>
        <p:spPr>
          <a:xfrm>
            <a:off x="17767174" y="5706507"/>
            <a:ext cx="66359" cy="7319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bk object 248"/>
          <p:cNvSpPr/>
          <p:nvPr/>
        </p:nvSpPr>
        <p:spPr>
          <a:xfrm>
            <a:off x="17933292" y="5706507"/>
            <a:ext cx="66359" cy="7319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bk object 249"/>
          <p:cNvSpPr/>
          <p:nvPr/>
        </p:nvSpPr>
        <p:spPr>
          <a:xfrm>
            <a:off x="18099413" y="5706507"/>
            <a:ext cx="66359" cy="73197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bk object 250"/>
          <p:cNvSpPr/>
          <p:nvPr/>
        </p:nvSpPr>
        <p:spPr>
          <a:xfrm>
            <a:off x="18265091" y="5714665"/>
            <a:ext cx="26034" cy="64135"/>
          </a:xfrm>
          <a:custGeom>
            <a:avLst/>
            <a:gdLst/>
            <a:ahLst/>
            <a:cxnLst/>
            <a:rect l="l" t="t" r="r" b="b"/>
            <a:pathLst>
              <a:path w="26034" h="64135">
                <a:moveTo>
                  <a:pt x="25955" y="0"/>
                </a:moveTo>
                <a:lnTo>
                  <a:pt x="0" y="28441"/>
                </a:lnTo>
                <a:lnTo>
                  <a:pt x="5218" y="49599"/>
                </a:lnTo>
                <a:lnTo>
                  <a:pt x="16699" y="60464"/>
                </a:lnTo>
                <a:lnTo>
                  <a:pt x="25955" y="63691"/>
                </a:lnTo>
                <a:lnTo>
                  <a:pt x="25955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bk object 251"/>
          <p:cNvSpPr/>
          <p:nvPr/>
        </p:nvSpPr>
        <p:spPr>
          <a:xfrm>
            <a:off x="13319759" y="5926099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90" y="0"/>
                </a:moveTo>
                <a:lnTo>
                  <a:pt x="0" y="0"/>
                </a:lnTo>
                <a:lnTo>
                  <a:pt x="0" y="36598"/>
                </a:lnTo>
                <a:lnTo>
                  <a:pt x="19188" y="36026"/>
                </a:lnTo>
                <a:lnTo>
                  <a:pt x="29041" y="32023"/>
                </a:lnTo>
                <a:lnTo>
                  <a:pt x="32671" y="21158"/>
                </a:lnTo>
                <a:lnTo>
                  <a:pt x="3319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bk object 252"/>
          <p:cNvSpPr/>
          <p:nvPr/>
        </p:nvSpPr>
        <p:spPr>
          <a:xfrm>
            <a:off x="13485710" y="5926099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93" y="0"/>
                </a:moveTo>
                <a:lnTo>
                  <a:pt x="0" y="0"/>
                </a:lnTo>
                <a:lnTo>
                  <a:pt x="0" y="36598"/>
                </a:lnTo>
                <a:lnTo>
                  <a:pt x="19189" y="36026"/>
                </a:lnTo>
                <a:lnTo>
                  <a:pt x="29043" y="32023"/>
                </a:lnTo>
                <a:lnTo>
                  <a:pt x="32674" y="21158"/>
                </a:lnTo>
                <a:lnTo>
                  <a:pt x="3319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bk object 253"/>
          <p:cNvSpPr/>
          <p:nvPr/>
        </p:nvSpPr>
        <p:spPr>
          <a:xfrm>
            <a:off x="13651662" y="5889501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93" y="0"/>
                </a:moveTo>
                <a:lnTo>
                  <a:pt x="14003" y="5718"/>
                </a:lnTo>
                <a:lnTo>
                  <a:pt x="4149" y="18299"/>
                </a:lnTo>
                <a:lnTo>
                  <a:pt x="518" y="30880"/>
                </a:lnTo>
                <a:lnTo>
                  <a:pt x="0" y="36598"/>
                </a:lnTo>
                <a:lnTo>
                  <a:pt x="518" y="57757"/>
                </a:lnTo>
                <a:lnTo>
                  <a:pt x="4149" y="68622"/>
                </a:lnTo>
                <a:lnTo>
                  <a:pt x="14003" y="72625"/>
                </a:lnTo>
                <a:lnTo>
                  <a:pt x="33193" y="73197"/>
                </a:lnTo>
                <a:lnTo>
                  <a:pt x="3319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bk object 254"/>
          <p:cNvSpPr/>
          <p:nvPr/>
        </p:nvSpPr>
        <p:spPr>
          <a:xfrm>
            <a:off x="13817632" y="5889501"/>
            <a:ext cx="66359" cy="7319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bk object 255"/>
          <p:cNvSpPr/>
          <p:nvPr/>
        </p:nvSpPr>
        <p:spPr>
          <a:xfrm>
            <a:off x="13983575" y="5889501"/>
            <a:ext cx="66359" cy="7319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bk object 256"/>
          <p:cNvSpPr/>
          <p:nvPr/>
        </p:nvSpPr>
        <p:spPr>
          <a:xfrm>
            <a:off x="14149517" y="5889501"/>
            <a:ext cx="66403" cy="7319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bk object 257"/>
          <p:cNvSpPr/>
          <p:nvPr/>
        </p:nvSpPr>
        <p:spPr>
          <a:xfrm>
            <a:off x="14315461" y="5889501"/>
            <a:ext cx="66403" cy="7319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bk object 258"/>
          <p:cNvSpPr/>
          <p:nvPr/>
        </p:nvSpPr>
        <p:spPr>
          <a:xfrm>
            <a:off x="14481447" y="5889501"/>
            <a:ext cx="99539" cy="73197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bk object 259"/>
          <p:cNvSpPr/>
          <p:nvPr/>
        </p:nvSpPr>
        <p:spPr>
          <a:xfrm>
            <a:off x="14680572" y="5889501"/>
            <a:ext cx="66403" cy="73197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bk object 260"/>
          <p:cNvSpPr/>
          <p:nvPr/>
        </p:nvSpPr>
        <p:spPr>
          <a:xfrm>
            <a:off x="14846513" y="5889501"/>
            <a:ext cx="66403" cy="7319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bk object 261"/>
          <p:cNvSpPr/>
          <p:nvPr/>
        </p:nvSpPr>
        <p:spPr>
          <a:xfrm>
            <a:off x="15012457" y="5889501"/>
            <a:ext cx="66403" cy="7319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bk object 262"/>
          <p:cNvSpPr/>
          <p:nvPr/>
        </p:nvSpPr>
        <p:spPr>
          <a:xfrm>
            <a:off x="15178444" y="5889501"/>
            <a:ext cx="66359" cy="7319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bk object 263"/>
          <p:cNvSpPr/>
          <p:nvPr/>
        </p:nvSpPr>
        <p:spPr>
          <a:xfrm>
            <a:off x="15344387" y="5889501"/>
            <a:ext cx="66359" cy="7319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bk object 264"/>
          <p:cNvSpPr/>
          <p:nvPr/>
        </p:nvSpPr>
        <p:spPr>
          <a:xfrm>
            <a:off x="15510330" y="5889501"/>
            <a:ext cx="99583" cy="73197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bk object 265"/>
          <p:cNvSpPr/>
          <p:nvPr/>
        </p:nvSpPr>
        <p:spPr>
          <a:xfrm>
            <a:off x="15709498" y="5889501"/>
            <a:ext cx="66359" cy="109796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bk object 266"/>
          <p:cNvSpPr/>
          <p:nvPr/>
        </p:nvSpPr>
        <p:spPr>
          <a:xfrm>
            <a:off x="15875440" y="5889501"/>
            <a:ext cx="66359" cy="109796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bk object 267"/>
          <p:cNvSpPr/>
          <p:nvPr/>
        </p:nvSpPr>
        <p:spPr>
          <a:xfrm>
            <a:off x="16041383" y="5889501"/>
            <a:ext cx="66403" cy="109796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bk object 268"/>
          <p:cNvSpPr/>
          <p:nvPr/>
        </p:nvSpPr>
        <p:spPr>
          <a:xfrm>
            <a:off x="16207327" y="5889501"/>
            <a:ext cx="66403" cy="109796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bk object 269"/>
          <p:cNvSpPr/>
          <p:nvPr/>
        </p:nvSpPr>
        <p:spPr>
          <a:xfrm>
            <a:off x="16373313" y="5889501"/>
            <a:ext cx="99539" cy="109796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bk object 270"/>
          <p:cNvSpPr/>
          <p:nvPr/>
        </p:nvSpPr>
        <p:spPr>
          <a:xfrm>
            <a:off x="16539257" y="5889501"/>
            <a:ext cx="99539" cy="109796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bk object 271"/>
          <p:cNvSpPr/>
          <p:nvPr/>
        </p:nvSpPr>
        <p:spPr>
          <a:xfrm>
            <a:off x="16738379" y="5889501"/>
            <a:ext cx="66403" cy="109796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bk object 272"/>
          <p:cNvSpPr/>
          <p:nvPr/>
        </p:nvSpPr>
        <p:spPr>
          <a:xfrm>
            <a:off x="16904323" y="5889501"/>
            <a:ext cx="66403" cy="7319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bk object 273"/>
          <p:cNvSpPr/>
          <p:nvPr/>
        </p:nvSpPr>
        <p:spPr>
          <a:xfrm>
            <a:off x="17070309" y="5889501"/>
            <a:ext cx="66359" cy="7319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bk object 274"/>
          <p:cNvSpPr/>
          <p:nvPr/>
        </p:nvSpPr>
        <p:spPr>
          <a:xfrm>
            <a:off x="17236253" y="5889501"/>
            <a:ext cx="66359" cy="7319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bk object 275"/>
          <p:cNvSpPr/>
          <p:nvPr/>
        </p:nvSpPr>
        <p:spPr>
          <a:xfrm>
            <a:off x="17402196" y="5889501"/>
            <a:ext cx="66403" cy="7319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bk object 276"/>
          <p:cNvSpPr/>
          <p:nvPr/>
        </p:nvSpPr>
        <p:spPr>
          <a:xfrm>
            <a:off x="17568140" y="5889501"/>
            <a:ext cx="99583" cy="73197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bk object 277"/>
          <p:cNvSpPr/>
          <p:nvPr/>
        </p:nvSpPr>
        <p:spPr>
          <a:xfrm>
            <a:off x="17767174" y="5889501"/>
            <a:ext cx="66359" cy="7319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bk object 278"/>
          <p:cNvSpPr/>
          <p:nvPr/>
        </p:nvSpPr>
        <p:spPr>
          <a:xfrm>
            <a:off x="17933292" y="5889501"/>
            <a:ext cx="66359" cy="7319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bk object 279"/>
          <p:cNvSpPr/>
          <p:nvPr/>
        </p:nvSpPr>
        <p:spPr>
          <a:xfrm>
            <a:off x="18099413" y="5889501"/>
            <a:ext cx="66359" cy="73197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bk object 280"/>
          <p:cNvSpPr/>
          <p:nvPr/>
        </p:nvSpPr>
        <p:spPr>
          <a:xfrm>
            <a:off x="18265091" y="5897659"/>
            <a:ext cx="26034" cy="64135"/>
          </a:xfrm>
          <a:custGeom>
            <a:avLst/>
            <a:gdLst/>
            <a:ahLst/>
            <a:cxnLst/>
            <a:rect l="l" t="t" r="r" b="b"/>
            <a:pathLst>
              <a:path w="26034" h="64135">
                <a:moveTo>
                  <a:pt x="25954" y="0"/>
                </a:moveTo>
                <a:lnTo>
                  <a:pt x="0" y="28441"/>
                </a:lnTo>
                <a:lnTo>
                  <a:pt x="5218" y="49599"/>
                </a:lnTo>
                <a:lnTo>
                  <a:pt x="16699" y="60464"/>
                </a:lnTo>
                <a:lnTo>
                  <a:pt x="25954" y="63691"/>
                </a:lnTo>
                <a:lnTo>
                  <a:pt x="25954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bk object 281"/>
          <p:cNvSpPr/>
          <p:nvPr/>
        </p:nvSpPr>
        <p:spPr>
          <a:xfrm>
            <a:off x="13319759" y="6109044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90" y="0"/>
                </a:moveTo>
                <a:lnTo>
                  <a:pt x="0" y="0"/>
                </a:lnTo>
                <a:lnTo>
                  <a:pt x="0" y="36598"/>
                </a:lnTo>
                <a:lnTo>
                  <a:pt x="19188" y="36026"/>
                </a:lnTo>
                <a:lnTo>
                  <a:pt x="29041" y="32023"/>
                </a:lnTo>
                <a:lnTo>
                  <a:pt x="32671" y="21158"/>
                </a:lnTo>
                <a:lnTo>
                  <a:pt x="3319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bk object 282"/>
          <p:cNvSpPr/>
          <p:nvPr/>
        </p:nvSpPr>
        <p:spPr>
          <a:xfrm>
            <a:off x="13485710" y="6109044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93" y="0"/>
                </a:moveTo>
                <a:lnTo>
                  <a:pt x="0" y="0"/>
                </a:lnTo>
                <a:lnTo>
                  <a:pt x="0" y="36598"/>
                </a:lnTo>
                <a:lnTo>
                  <a:pt x="19189" y="36026"/>
                </a:lnTo>
                <a:lnTo>
                  <a:pt x="29043" y="32023"/>
                </a:lnTo>
                <a:lnTo>
                  <a:pt x="32674" y="21158"/>
                </a:lnTo>
                <a:lnTo>
                  <a:pt x="3319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bk object 283"/>
          <p:cNvSpPr/>
          <p:nvPr/>
        </p:nvSpPr>
        <p:spPr>
          <a:xfrm>
            <a:off x="13651662" y="6109044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93" y="0"/>
                </a:moveTo>
                <a:lnTo>
                  <a:pt x="14003" y="571"/>
                </a:lnTo>
                <a:lnTo>
                  <a:pt x="4149" y="4574"/>
                </a:lnTo>
                <a:lnTo>
                  <a:pt x="518" y="15440"/>
                </a:lnTo>
                <a:lnTo>
                  <a:pt x="0" y="36598"/>
                </a:lnTo>
                <a:lnTo>
                  <a:pt x="33193" y="36598"/>
                </a:lnTo>
                <a:lnTo>
                  <a:pt x="3319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bk object 284"/>
          <p:cNvSpPr/>
          <p:nvPr/>
        </p:nvSpPr>
        <p:spPr>
          <a:xfrm>
            <a:off x="13817632" y="6109044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179" y="0"/>
                </a:moveTo>
                <a:lnTo>
                  <a:pt x="13997" y="571"/>
                </a:lnTo>
                <a:lnTo>
                  <a:pt x="4147" y="4574"/>
                </a:lnTo>
                <a:lnTo>
                  <a:pt x="518" y="15440"/>
                </a:lnTo>
                <a:lnTo>
                  <a:pt x="0" y="36598"/>
                </a:lnTo>
                <a:lnTo>
                  <a:pt x="66359" y="36598"/>
                </a:lnTo>
                <a:lnTo>
                  <a:pt x="61175" y="15440"/>
                </a:lnTo>
                <a:lnTo>
                  <a:pt x="49769" y="4574"/>
                </a:lnTo>
                <a:lnTo>
                  <a:pt x="38364" y="571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bk object 285"/>
          <p:cNvSpPr/>
          <p:nvPr/>
        </p:nvSpPr>
        <p:spPr>
          <a:xfrm>
            <a:off x="13983575" y="6109044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179" y="0"/>
                </a:moveTo>
                <a:lnTo>
                  <a:pt x="13997" y="571"/>
                </a:lnTo>
                <a:lnTo>
                  <a:pt x="4147" y="4574"/>
                </a:lnTo>
                <a:lnTo>
                  <a:pt x="518" y="15440"/>
                </a:lnTo>
                <a:lnTo>
                  <a:pt x="0" y="36598"/>
                </a:lnTo>
                <a:lnTo>
                  <a:pt x="66359" y="36598"/>
                </a:lnTo>
                <a:lnTo>
                  <a:pt x="65841" y="15440"/>
                </a:lnTo>
                <a:lnTo>
                  <a:pt x="62212" y="4574"/>
                </a:lnTo>
                <a:lnTo>
                  <a:pt x="52361" y="571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bk object 286"/>
          <p:cNvSpPr/>
          <p:nvPr/>
        </p:nvSpPr>
        <p:spPr>
          <a:xfrm>
            <a:off x="14149517" y="6072446"/>
            <a:ext cx="66403" cy="109796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bk object 287"/>
          <p:cNvSpPr/>
          <p:nvPr/>
        </p:nvSpPr>
        <p:spPr>
          <a:xfrm>
            <a:off x="14315461" y="6072446"/>
            <a:ext cx="66403" cy="109796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bk object 288"/>
          <p:cNvSpPr/>
          <p:nvPr/>
        </p:nvSpPr>
        <p:spPr>
          <a:xfrm>
            <a:off x="14481447" y="6072446"/>
            <a:ext cx="99539" cy="109796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bk object 289"/>
          <p:cNvSpPr/>
          <p:nvPr/>
        </p:nvSpPr>
        <p:spPr>
          <a:xfrm>
            <a:off x="14680572" y="6072446"/>
            <a:ext cx="66403" cy="109796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bk object 290"/>
          <p:cNvSpPr/>
          <p:nvPr/>
        </p:nvSpPr>
        <p:spPr>
          <a:xfrm>
            <a:off x="14846513" y="6072446"/>
            <a:ext cx="66403" cy="109796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bk object 291"/>
          <p:cNvSpPr/>
          <p:nvPr/>
        </p:nvSpPr>
        <p:spPr>
          <a:xfrm>
            <a:off x="15012457" y="6072446"/>
            <a:ext cx="66403" cy="109796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bk object 292"/>
          <p:cNvSpPr/>
          <p:nvPr/>
        </p:nvSpPr>
        <p:spPr>
          <a:xfrm>
            <a:off x="15178444" y="6072446"/>
            <a:ext cx="66359" cy="109796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bk object 293"/>
          <p:cNvSpPr/>
          <p:nvPr/>
        </p:nvSpPr>
        <p:spPr>
          <a:xfrm>
            <a:off x="15344387" y="6072446"/>
            <a:ext cx="99583" cy="109796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bk object 294"/>
          <p:cNvSpPr/>
          <p:nvPr/>
        </p:nvSpPr>
        <p:spPr>
          <a:xfrm>
            <a:off x="15510330" y="6072446"/>
            <a:ext cx="99583" cy="109796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bk object 295"/>
          <p:cNvSpPr/>
          <p:nvPr/>
        </p:nvSpPr>
        <p:spPr>
          <a:xfrm>
            <a:off x="15676274" y="6072446"/>
            <a:ext cx="99583" cy="109796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bk object 296"/>
          <p:cNvSpPr/>
          <p:nvPr/>
        </p:nvSpPr>
        <p:spPr>
          <a:xfrm>
            <a:off x="15875440" y="6072446"/>
            <a:ext cx="66359" cy="109796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bk object 297"/>
          <p:cNvSpPr/>
          <p:nvPr/>
        </p:nvSpPr>
        <p:spPr>
          <a:xfrm>
            <a:off x="16041383" y="6072446"/>
            <a:ext cx="66403" cy="109796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bk object 298"/>
          <p:cNvSpPr/>
          <p:nvPr/>
        </p:nvSpPr>
        <p:spPr>
          <a:xfrm>
            <a:off x="16207327" y="6072446"/>
            <a:ext cx="66403" cy="109796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bk object 299"/>
          <p:cNvSpPr/>
          <p:nvPr/>
        </p:nvSpPr>
        <p:spPr>
          <a:xfrm>
            <a:off x="16373313" y="6072446"/>
            <a:ext cx="66359" cy="109796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bk object 300"/>
          <p:cNvSpPr/>
          <p:nvPr/>
        </p:nvSpPr>
        <p:spPr>
          <a:xfrm>
            <a:off x="16539257" y="6072446"/>
            <a:ext cx="99539" cy="109796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bk object 301"/>
          <p:cNvSpPr/>
          <p:nvPr/>
        </p:nvSpPr>
        <p:spPr>
          <a:xfrm>
            <a:off x="16738379" y="6072446"/>
            <a:ext cx="66403" cy="109796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bk object 302"/>
          <p:cNvSpPr/>
          <p:nvPr/>
        </p:nvSpPr>
        <p:spPr>
          <a:xfrm>
            <a:off x="16904323" y="6109044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223" y="0"/>
                </a:moveTo>
                <a:lnTo>
                  <a:pt x="14016" y="571"/>
                </a:lnTo>
                <a:lnTo>
                  <a:pt x="4152" y="4574"/>
                </a:lnTo>
                <a:lnTo>
                  <a:pt x="519" y="15440"/>
                </a:lnTo>
                <a:lnTo>
                  <a:pt x="0" y="36598"/>
                </a:lnTo>
                <a:lnTo>
                  <a:pt x="66403" y="36598"/>
                </a:lnTo>
                <a:lnTo>
                  <a:pt x="61219" y="15440"/>
                </a:lnTo>
                <a:lnTo>
                  <a:pt x="49813" y="4574"/>
                </a:lnTo>
                <a:lnTo>
                  <a:pt x="38408" y="571"/>
                </a:lnTo>
                <a:lnTo>
                  <a:pt x="3322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bk object 303"/>
          <p:cNvSpPr/>
          <p:nvPr/>
        </p:nvSpPr>
        <p:spPr>
          <a:xfrm>
            <a:off x="17070309" y="6072446"/>
            <a:ext cx="66359" cy="109796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bk object 304"/>
          <p:cNvSpPr/>
          <p:nvPr/>
        </p:nvSpPr>
        <p:spPr>
          <a:xfrm>
            <a:off x="17236253" y="6072446"/>
            <a:ext cx="66359" cy="109796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bk object 305"/>
          <p:cNvSpPr/>
          <p:nvPr/>
        </p:nvSpPr>
        <p:spPr>
          <a:xfrm>
            <a:off x="17402196" y="6072446"/>
            <a:ext cx="99583" cy="109796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bk object 306"/>
          <p:cNvSpPr/>
          <p:nvPr/>
        </p:nvSpPr>
        <p:spPr>
          <a:xfrm>
            <a:off x="17568140" y="6072446"/>
            <a:ext cx="99583" cy="109796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bk object 307"/>
          <p:cNvSpPr/>
          <p:nvPr/>
        </p:nvSpPr>
        <p:spPr>
          <a:xfrm>
            <a:off x="17767174" y="6109044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399" y="0"/>
                </a:moveTo>
                <a:lnTo>
                  <a:pt x="14090" y="571"/>
                </a:lnTo>
                <a:lnTo>
                  <a:pt x="4174" y="4574"/>
                </a:lnTo>
                <a:lnTo>
                  <a:pt x="521" y="15440"/>
                </a:lnTo>
                <a:lnTo>
                  <a:pt x="0" y="36598"/>
                </a:lnTo>
                <a:lnTo>
                  <a:pt x="66359" y="36598"/>
                </a:lnTo>
                <a:lnTo>
                  <a:pt x="61209" y="15440"/>
                </a:lnTo>
                <a:lnTo>
                  <a:pt x="49879" y="4574"/>
                </a:lnTo>
                <a:lnTo>
                  <a:pt x="38549" y="571"/>
                </a:lnTo>
                <a:lnTo>
                  <a:pt x="3339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bk object 308"/>
          <p:cNvSpPr/>
          <p:nvPr/>
        </p:nvSpPr>
        <p:spPr>
          <a:xfrm>
            <a:off x="17933292" y="6072446"/>
            <a:ext cx="66359" cy="109796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bk object 309"/>
          <p:cNvSpPr/>
          <p:nvPr/>
        </p:nvSpPr>
        <p:spPr>
          <a:xfrm>
            <a:off x="18099413" y="6072446"/>
            <a:ext cx="66359" cy="109796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bk object 310"/>
          <p:cNvSpPr/>
          <p:nvPr/>
        </p:nvSpPr>
        <p:spPr>
          <a:xfrm>
            <a:off x="18265091" y="6080603"/>
            <a:ext cx="26034" cy="92710"/>
          </a:xfrm>
          <a:custGeom>
            <a:avLst/>
            <a:gdLst/>
            <a:ahLst/>
            <a:cxnLst/>
            <a:rect l="l" t="t" r="r" b="b"/>
            <a:pathLst>
              <a:path w="26034" h="92710">
                <a:moveTo>
                  <a:pt x="25954" y="0"/>
                </a:moveTo>
                <a:lnTo>
                  <a:pt x="0" y="28440"/>
                </a:lnTo>
                <a:lnTo>
                  <a:pt x="5218" y="55318"/>
                </a:lnTo>
                <a:lnTo>
                  <a:pt x="16699" y="78764"/>
                </a:lnTo>
                <a:lnTo>
                  <a:pt x="25954" y="92132"/>
                </a:lnTo>
                <a:lnTo>
                  <a:pt x="25954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bk object 311"/>
          <p:cNvSpPr/>
          <p:nvPr/>
        </p:nvSpPr>
        <p:spPr>
          <a:xfrm>
            <a:off x="13319759" y="6292038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98"/>
                </a:lnTo>
                <a:lnTo>
                  <a:pt x="33190" y="36598"/>
                </a:lnTo>
                <a:lnTo>
                  <a:pt x="32671" y="15440"/>
                </a:lnTo>
                <a:lnTo>
                  <a:pt x="29041" y="4574"/>
                </a:lnTo>
                <a:lnTo>
                  <a:pt x="1918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bk object 312"/>
          <p:cNvSpPr/>
          <p:nvPr/>
        </p:nvSpPr>
        <p:spPr>
          <a:xfrm>
            <a:off x="13485710" y="6292038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98"/>
                </a:lnTo>
                <a:lnTo>
                  <a:pt x="33193" y="36598"/>
                </a:lnTo>
                <a:lnTo>
                  <a:pt x="32674" y="15440"/>
                </a:lnTo>
                <a:lnTo>
                  <a:pt x="29043" y="4574"/>
                </a:lnTo>
                <a:lnTo>
                  <a:pt x="19189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bk object 313"/>
          <p:cNvSpPr/>
          <p:nvPr/>
        </p:nvSpPr>
        <p:spPr>
          <a:xfrm>
            <a:off x="13651662" y="6292038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93" y="0"/>
                </a:moveTo>
                <a:lnTo>
                  <a:pt x="14003" y="571"/>
                </a:lnTo>
                <a:lnTo>
                  <a:pt x="4149" y="4574"/>
                </a:lnTo>
                <a:lnTo>
                  <a:pt x="518" y="15440"/>
                </a:lnTo>
                <a:lnTo>
                  <a:pt x="0" y="36598"/>
                </a:lnTo>
                <a:lnTo>
                  <a:pt x="518" y="57757"/>
                </a:lnTo>
                <a:lnTo>
                  <a:pt x="4149" y="68622"/>
                </a:lnTo>
                <a:lnTo>
                  <a:pt x="14003" y="72625"/>
                </a:lnTo>
                <a:lnTo>
                  <a:pt x="33193" y="73197"/>
                </a:lnTo>
                <a:lnTo>
                  <a:pt x="3319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bk object 314"/>
          <p:cNvSpPr/>
          <p:nvPr/>
        </p:nvSpPr>
        <p:spPr>
          <a:xfrm>
            <a:off x="13817632" y="6292038"/>
            <a:ext cx="66359" cy="73197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bk object 315"/>
          <p:cNvSpPr/>
          <p:nvPr/>
        </p:nvSpPr>
        <p:spPr>
          <a:xfrm>
            <a:off x="13983575" y="6292038"/>
            <a:ext cx="66359" cy="73197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bk object 316"/>
          <p:cNvSpPr/>
          <p:nvPr/>
        </p:nvSpPr>
        <p:spPr>
          <a:xfrm>
            <a:off x="14149519" y="6292038"/>
            <a:ext cx="66403" cy="73197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bk object 317"/>
          <p:cNvSpPr/>
          <p:nvPr/>
        </p:nvSpPr>
        <p:spPr>
          <a:xfrm>
            <a:off x="14315461" y="6292038"/>
            <a:ext cx="66403" cy="73197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bk object 318"/>
          <p:cNvSpPr/>
          <p:nvPr/>
        </p:nvSpPr>
        <p:spPr>
          <a:xfrm>
            <a:off x="14481449" y="6292038"/>
            <a:ext cx="99539" cy="73197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bk object 319"/>
          <p:cNvSpPr/>
          <p:nvPr/>
        </p:nvSpPr>
        <p:spPr>
          <a:xfrm>
            <a:off x="14680572" y="6292038"/>
            <a:ext cx="66403" cy="73197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bk object 320"/>
          <p:cNvSpPr/>
          <p:nvPr/>
        </p:nvSpPr>
        <p:spPr>
          <a:xfrm>
            <a:off x="14846513" y="6292038"/>
            <a:ext cx="66403" cy="73197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bk object 321"/>
          <p:cNvSpPr/>
          <p:nvPr/>
        </p:nvSpPr>
        <p:spPr>
          <a:xfrm>
            <a:off x="15012457" y="6255439"/>
            <a:ext cx="66403" cy="109796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bk object 322"/>
          <p:cNvSpPr/>
          <p:nvPr/>
        </p:nvSpPr>
        <p:spPr>
          <a:xfrm>
            <a:off x="15178444" y="6292038"/>
            <a:ext cx="66359" cy="73197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bk object 323"/>
          <p:cNvSpPr/>
          <p:nvPr/>
        </p:nvSpPr>
        <p:spPr>
          <a:xfrm>
            <a:off x="15344387" y="6292038"/>
            <a:ext cx="99583" cy="73197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bk object 324"/>
          <p:cNvSpPr/>
          <p:nvPr/>
        </p:nvSpPr>
        <p:spPr>
          <a:xfrm>
            <a:off x="15510330" y="6292038"/>
            <a:ext cx="99583" cy="73197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bk object 325"/>
          <p:cNvSpPr/>
          <p:nvPr/>
        </p:nvSpPr>
        <p:spPr>
          <a:xfrm>
            <a:off x="15709498" y="6292038"/>
            <a:ext cx="66359" cy="73197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bk object 326"/>
          <p:cNvSpPr/>
          <p:nvPr/>
        </p:nvSpPr>
        <p:spPr>
          <a:xfrm>
            <a:off x="15875440" y="6292038"/>
            <a:ext cx="66359" cy="73197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bk object 327"/>
          <p:cNvSpPr/>
          <p:nvPr/>
        </p:nvSpPr>
        <p:spPr>
          <a:xfrm>
            <a:off x="16041383" y="6292038"/>
            <a:ext cx="66403" cy="73197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bk object 328"/>
          <p:cNvSpPr/>
          <p:nvPr/>
        </p:nvSpPr>
        <p:spPr>
          <a:xfrm>
            <a:off x="16207327" y="6292038"/>
            <a:ext cx="66403" cy="73197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bk object 329"/>
          <p:cNvSpPr/>
          <p:nvPr/>
        </p:nvSpPr>
        <p:spPr>
          <a:xfrm>
            <a:off x="16373313" y="6292038"/>
            <a:ext cx="66359" cy="73197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bk object 330"/>
          <p:cNvSpPr/>
          <p:nvPr/>
        </p:nvSpPr>
        <p:spPr>
          <a:xfrm>
            <a:off x="16539257" y="6292038"/>
            <a:ext cx="99539" cy="73197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bk object 331"/>
          <p:cNvSpPr/>
          <p:nvPr/>
        </p:nvSpPr>
        <p:spPr>
          <a:xfrm>
            <a:off x="16738379" y="6255439"/>
            <a:ext cx="66403" cy="109796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bk object 332"/>
          <p:cNvSpPr/>
          <p:nvPr/>
        </p:nvSpPr>
        <p:spPr>
          <a:xfrm>
            <a:off x="16904323" y="6292038"/>
            <a:ext cx="66403" cy="73197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bk object 333"/>
          <p:cNvSpPr/>
          <p:nvPr/>
        </p:nvSpPr>
        <p:spPr>
          <a:xfrm>
            <a:off x="17070309" y="6255439"/>
            <a:ext cx="66359" cy="109796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bk object 334"/>
          <p:cNvSpPr/>
          <p:nvPr/>
        </p:nvSpPr>
        <p:spPr>
          <a:xfrm>
            <a:off x="17236253" y="6255439"/>
            <a:ext cx="66359" cy="109796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bk object 335"/>
          <p:cNvSpPr/>
          <p:nvPr/>
        </p:nvSpPr>
        <p:spPr>
          <a:xfrm>
            <a:off x="17402196" y="6292038"/>
            <a:ext cx="99583" cy="73197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bk object 336"/>
          <p:cNvSpPr/>
          <p:nvPr/>
        </p:nvSpPr>
        <p:spPr>
          <a:xfrm>
            <a:off x="17568140" y="6292038"/>
            <a:ext cx="99583" cy="73197"/>
          </a:xfrm>
          <a:prstGeom prst="rect">
            <a:avLst/>
          </a:prstGeom>
          <a:blipFill>
            <a:blip r:embed="rId1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bk object 337"/>
          <p:cNvSpPr/>
          <p:nvPr/>
        </p:nvSpPr>
        <p:spPr>
          <a:xfrm>
            <a:off x="17767174" y="6292038"/>
            <a:ext cx="66359" cy="73197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bk object 338"/>
          <p:cNvSpPr/>
          <p:nvPr/>
        </p:nvSpPr>
        <p:spPr>
          <a:xfrm>
            <a:off x="17933292" y="6292038"/>
            <a:ext cx="66359" cy="73197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bk object 339"/>
          <p:cNvSpPr/>
          <p:nvPr/>
        </p:nvSpPr>
        <p:spPr>
          <a:xfrm>
            <a:off x="18099413" y="6292038"/>
            <a:ext cx="66359" cy="73197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bk object 340"/>
          <p:cNvSpPr/>
          <p:nvPr/>
        </p:nvSpPr>
        <p:spPr>
          <a:xfrm>
            <a:off x="18265091" y="6292258"/>
            <a:ext cx="26034" cy="65405"/>
          </a:xfrm>
          <a:custGeom>
            <a:avLst/>
            <a:gdLst/>
            <a:ahLst/>
            <a:cxnLst/>
            <a:rect l="l" t="t" r="r" b="b"/>
            <a:pathLst>
              <a:path w="26034" h="65404">
                <a:moveTo>
                  <a:pt x="25954" y="0"/>
                </a:moveTo>
                <a:lnTo>
                  <a:pt x="14090" y="351"/>
                </a:lnTo>
                <a:lnTo>
                  <a:pt x="4174" y="4354"/>
                </a:lnTo>
                <a:lnTo>
                  <a:pt x="521" y="15219"/>
                </a:lnTo>
                <a:lnTo>
                  <a:pt x="0" y="36378"/>
                </a:lnTo>
                <a:lnTo>
                  <a:pt x="25954" y="64819"/>
                </a:lnTo>
                <a:lnTo>
                  <a:pt x="25954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bk object 341"/>
          <p:cNvSpPr/>
          <p:nvPr/>
        </p:nvSpPr>
        <p:spPr>
          <a:xfrm>
            <a:off x="13319759" y="6474983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97"/>
                </a:lnTo>
                <a:lnTo>
                  <a:pt x="19188" y="67478"/>
                </a:lnTo>
                <a:lnTo>
                  <a:pt x="29041" y="54898"/>
                </a:lnTo>
                <a:lnTo>
                  <a:pt x="32671" y="42317"/>
                </a:lnTo>
                <a:lnTo>
                  <a:pt x="33190" y="36598"/>
                </a:lnTo>
                <a:lnTo>
                  <a:pt x="32671" y="15440"/>
                </a:lnTo>
                <a:lnTo>
                  <a:pt x="29041" y="4574"/>
                </a:lnTo>
                <a:lnTo>
                  <a:pt x="1918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bk object 342"/>
          <p:cNvSpPr/>
          <p:nvPr/>
        </p:nvSpPr>
        <p:spPr>
          <a:xfrm>
            <a:off x="13485711" y="6474983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97"/>
                </a:lnTo>
                <a:lnTo>
                  <a:pt x="19189" y="67478"/>
                </a:lnTo>
                <a:lnTo>
                  <a:pt x="29043" y="54898"/>
                </a:lnTo>
                <a:lnTo>
                  <a:pt x="32674" y="42317"/>
                </a:lnTo>
                <a:lnTo>
                  <a:pt x="33193" y="36598"/>
                </a:lnTo>
                <a:lnTo>
                  <a:pt x="32674" y="15440"/>
                </a:lnTo>
                <a:lnTo>
                  <a:pt x="29043" y="4574"/>
                </a:lnTo>
                <a:lnTo>
                  <a:pt x="19189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bk object 343"/>
          <p:cNvSpPr/>
          <p:nvPr/>
        </p:nvSpPr>
        <p:spPr>
          <a:xfrm>
            <a:off x="13651662" y="6474983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93" y="0"/>
                </a:moveTo>
                <a:lnTo>
                  <a:pt x="14003" y="571"/>
                </a:lnTo>
                <a:lnTo>
                  <a:pt x="4149" y="4574"/>
                </a:lnTo>
                <a:lnTo>
                  <a:pt x="518" y="15440"/>
                </a:lnTo>
                <a:lnTo>
                  <a:pt x="0" y="36598"/>
                </a:lnTo>
                <a:lnTo>
                  <a:pt x="518" y="57757"/>
                </a:lnTo>
                <a:lnTo>
                  <a:pt x="4149" y="68622"/>
                </a:lnTo>
                <a:lnTo>
                  <a:pt x="14003" y="72625"/>
                </a:lnTo>
                <a:lnTo>
                  <a:pt x="33193" y="73197"/>
                </a:lnTo>
                <a:lnTo>
                  <a:pt x="3319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bk object 344"/>
          <p:cNvSpPr/>
          <p:nvPr/>
        </p:nvSpPr>
        <p:spPr>
          <a:xfrm>
            <a:off x="13817632" y="6474983"/>
            <a:ext cx="66359" cy="73197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bk object 345"/>
          <p:cNvSpPr/>
          <p:nvPr/>
        </p:nvSpPr>
        <p:spPr>
          <a:xfrm>
            <a:off x="13983575" y="6474983"/>
            <a:ext cx="66359" cy="73197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bk object 346"/>
          <p:cNvSpPr/>
          <p:nvPr/>
        </p:nvSpPr>
        <p:spPr>
          <a:xfrm>
            <a:off x="14149519" y="6474983"/>
            <a:ext cx="66403" cy="73197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bk object 347"/>
          <p:cNvSpPr/>
          <p:nvPr/>
        </p:nvSpPr>
        <p:spPr>
          <a:xfrm>
            <a:off x="14315461" y="6474983"/>
            <a:ext cx="99583" cy="73197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bk object 348"/>
          <p:cNvSpPr/>
          <p:nvPr/>
        </p:nvSpPr>
        <p:spPr>
          <a:xfrm>
            <a:off x="14481449" y="6474983"/>
            <a:ext cx="99539" cy="73197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bk object 349"/>
          <p:cNvSpPr/>
          <p:nvPr/>
        </p:nvSpPr>
        <p:spPr>
          <a:xfrm>
            <a:off x="14647391" y="6474983"/>
            <a:ext cx="99583" cy="73197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bk object 350"/>
          <p:cNvSpPr/>
          <p:nvPr/>
        </p:nvSpPr>
        <p:spPr>
          <a:xfrm>
            <a:off x="14846515" y="6474983"/>
            <a:ext cx="66403" cy="73197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bk object 351"/>
          <p:cNvSpPr/>
          <p:nvPr/>
        </p:nvSpPr>
        <p:spPr>
          <a:xfrm>
            <a:off x="15012457" y="6474983"/>
            <a:ext cx="66403" cy="73197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bk object 352"/>
          <p:cNvSpPr/>
          <p:nvPr/>
        </p:nvSpPr>
        <p:spPr>
          <a:xfrm>
            <a:off x="15178445" y="6474983"/>
            <a:ext cx="66359" cy="73197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bk object 353"/>
          <p:cNvSpPr/>
          <p:nvPr/>
        </p:nvSpPr>
        <p:spPr>
          <a:xfrm>
            <a:off x="15344387" y="6474983"/>
            <a:ext cx="99583" cy="73197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bk object 354"/>
          <p:cNvSpPr/>
          <p:nvPr/>
        </p:nvSpPr>
        <p:spPr>
          <a:xfrm>
            <a:off x="15510330" y="6474983"/>
            <a:ext cx="99583" cy="73197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bk object 355"/>
          <p:cNvSpPr/>
          <p:nvPr/>
        </p:nvSpPr>
        <p:spPr>
          <a:xfrm>
            <a:off x="15709498" y="6474983"/>
            <a:ext cx="66359" cy="73197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bk object 356"/>
          <p:cNvSpPr/>
          <p:nvPr/>
        </p:nvSpPr>
        <p:spPr>
          <a:xfrm>
            <a:off x="15875440" y="6474983"/>
            <a:ext cx="66359" cy="73197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bk object 357"/>
          <p:cNvSpPr/>
          <p:nvPr/>
        </p:nvSpPr>
        <p:spPr>
          <a:xfrm>
            <a:off x="16041383" y="6474983"/>
            <a:ext cx="66403" cy="73197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bk object 358"/>
          <p:cNvSpPr/>
          <p:nvPr/>
        </p:nvSpPr>
        <p:spPr>
          <a:xfrm>
            <a:off x="16207327" y="6474983"/>
            <a:ext cx="66403" cy="73197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bk object 359"/>
          <p:cNvSpPr/>
          <p:nvPr/>
        </p:nvSpPr>
        <p:spPr>
          <a:xfrm>
            <a:off x="16373313" y="6474983"/>
            <a:ext cx="99539" cy="73197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bk object 360"/>
          <p:cNvSpPr/>
          <p:nvPr/>
        </p:nvSpPr>
        <p:spPr>
          <a:xfrm>
            <a:off x="16539257" y="6474983"/>
            <a:ext cx="99539" cy="73197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bk object 361"/>
          <p:cNvSpPr/>
          <p:nvPr/>
        </p:nvSpPr>
        <p:spPr>
          <a:xfrm>
            <a:off x="16705200" y="6474983"/>
            <a:ext cx="99583" cy="73197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bk object 362"/>
          <p:cNvSpPr/>
          <p:nvPr/>
        </p:nvSpPr>
        <p:spPr>
          <a:xfrm>
            <a:off x="16904323" y="6474983"/>
            <a:ext cx="66403" cy="73197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bk object 363"/>
          <p:cNvSpPr/>
          <p:nvPr/>
        </p:nvSpPr>
        <p:spPr>
          <a:xfrm>
            <a:off x="17070309" y="6474983"/>
            <a:ext cx="66359" cy="73197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bk object 364"/>
          <p:cNvSpPr/>
          <p:nvPr/>
        </p:nvSpPr>
        <p:spPr>
          <a:xfrm>
            <a:off x="17236253" y="6474983"/>
            <a:ext cx="66359" cy="73197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bk object 365"/>
          <p:cNvSpPr/>
          <p:nvPr/>
        </p:nvSpPr>
        <p:spPr>
          <a:xfrm>
            <a:off x="17402196" y="6474983"/>
            <a:ext cx="99583" cy="73197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bk object 366"/>
          <p:cNvSpPr/>
          <p:nvPr/>
        </p:nvSpPr>
        <p:spPr>
          <a:xfrm>
            <a:off x="17568140" y="6474983"/>
            <a:ext cx="99583" cy="73197"/>
          </a:xfrm>
          <a:prstGeom prst="rect">
            <a:avLst/>
          </a:prstGeom>
          <a:blipFill>
            <a:blip r:embed="rId1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bk object 367"/>
          <p:cNvSpPr/>
          <p:nvPr/>
        </p:nvSpPr>
        <p:spPr>
          <a:xfrm>
            <a:off x="17767174" y="6474983"/>
            <a:ext cx="66359" cy="73197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bk object 368"/>
          <p:cNvSpPr/>
          <p:nvPr/>
        </p:nvSpPr>
        <p:spPr>
          <a:xfrm>
            <a:off x="17933292" y="6474983"/>
            <a:ext cx="66359" cy="73197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bk object 369"/>
          <p:cNvSpPr/>
          <p:nvPr/>
        </p:nvSpPr>
        <p:spPr>
          <a:xfrm>
            <a:off x="18099413" y="6474983"/>
            <a:ext cx="66359" cy="73197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bk object 370"/>
          <p:cNvSpPr/>
          <p:nvPr/>
        </p:nvSpPr>
        <p:spPr>
          <a:xfrm>
            <a:off x="18265091" y="6475203"/>
            <a:ext cx="26034" cy="65405"/>
          </a:xfrm>
          <a:custGeom>
            <a:avLst/>
            <a:gdLst/>
            <a:ahLst/>
            <a:cxnLst/>
            <a:rect l="l" t="t" r="r" b="b"/>
            <a:pathLst>
              <a:path w="26034" h="65404">
                <a:moveTo>
                  <a:pt x="25954" y="0"/>
                </a:moveTo>
                <a:lnTo>
                  <a:pt x="14090" y="351"/>
                </a:lnTo>
                <a:lnTo>
                  <a:pt x="4174" y="4354"/>
                </a:lnTo>
                <a:lnTo>
                  <a:pt x="521" y="15219"/>
                </a:lnTo>
                <a:lnTo>
                  <a:pt x="0" y="36378"/>
                </a:lnTo>
                <a:lnTo>
                  <a:pt x="25954" y="64819"/>
                </a:lnTo>
                <a:lnTo>
                  <a:pt x="25954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bk object 371"/>
          <p:cNvSpPr/>
          <p:nvPr/>
        </p:nvSpPr>
        <p:spPr>
          <a:xfrm>
            <a:off x="13319759" y="6657976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97"/>
                </a:lnTo>
                <a:lnTo>
                  <a:pt x="19188" y="67478"/>
                </a:lnTo>
                <a:lnTo>
                  <a:pt x="29041" y="54898"/>
                </a:lnTo>
                <a:lnTo>
                  <a:pt x="32671" y="42317"/>
                </a:lnTo>
                <a:lnTo>
                  <a:pt x="33190" y="36598"/>
                </a:lnTo>
                <a:lnTo>
                  <a:pt x="32671" y="15440"/>
                </a:lnTo>
                <a:lnTo>
                  <a:pt x="29041" y="4574"/>
                </a:lnTo>
                <a:lnTo>
                  <a:pt x="1918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bk object 372"/>
          <p:cNvSpPr/>
          <p:nvPr/>
        </p:nvSpPr>
        <p:spPr>
          <a:xfrm>
            <a:off x="13485711" y="6657976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97"/>
                </a:lnTo>
                <a:lnTo>
                  <a:pt x="19189" y="67478"/>
                </a:lnTo>
                <a:lnTo>
                  <a:pt x="29043" y="54898"/>
                </a:lnTo>
                <a:lnTo>
                  <a:pt x="32674" y="42317"/>
                </a:lnTo>
                <a:lnTo>
                  <a:pt x="33193" y="36598"/>
                </a:lnTo>
                <a:lnTo>
                  <a:pt x="32674" y="15440"/>
                </a:lnTo>
                <a:lnTo>
                  <a:pt x="29043" y="4574"/>
                </a:lnTo>
                <a:lnTo>
                  <a:pt x="19189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bk object 373"/>
          <p:cNvSpPr/>
          <p:nvPr/>
        </p:nvSpPr>
        <p:spPr>
          <a:xfrm>
            <a:off x="13651662" y="6657976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93" y="0"/>
                </a:moveTo>
                <a:lnTo>
                  <a:pt x="14003" y="5718"/>
                </a:lnTo>
                <a:lnTo>
                  <a:pt x="4149" y="18299"/>
                </a:lnTo>
                <a:lnTo>
                  <a:pt x="518" y="30880"/>
                </a:lnTo>
                <a:lnTo>
                  <a:pt x="0" y="36598"/>
                </a:lnTo>
                <a:lnTo>
                  <a:pt x="518" y="57757"/>
                </a:lnTo>
                <a:lnTo>
                  <a:pt x="4149" y="68622"/>
                </a:lnTo>
                <a:lnTo>
                  <a:pt x="14003" y="72625"/>
                </a:lnTo>
                <a:lnTo>
                  <a:pt x="33193" y="73197"/>
                </a:lnTo>
                <a:lnTo>
                  <a:pt x="3319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bk object 374"/>
          <p:cNvSpPr/>
          <p:nvPr/>
        </p:nvSpPr>
        <p:spPr>
          <a:xfrm>
            <a:off x="13817632" y="6657976"/>
            <a:ext cx="66359" cy="73197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bk object 375"/>
          <p:cNvSpPr/>
          <p:nvPr/>
        </p:nvSpPr>
        <p:spPr>
          <a:xfrm>
            <a:off x="13983575" y="6657976"/>
            <a:ext cx="66359" cy="73197"/>
          </a:xfrm>
          <a:prstGeom prst="rect">
            <a:avLst/>
          </a:prstGeom>
          <a:blipFill>
            <a:blip r:embed="rId1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bk object 376"/>
          <p:cNvSpPr/>
          <p:nvPr/>
        </p:nvSpPr>
        <p:spPr>
          <a:xfrm>
            <a:off x="14149519" y="6657976"/>
            <a:ext cx="66403" cy="73197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bk object 377"/>
          <p:cNvSpPr/>
          <p:nvPr/>
        </p:nvSpPr>
        <p:spPr>
          <a:xfrm>
            <a:off x="14315461" y="6657976"/>
            <a:ext cx="99583" cy="73197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bk object 378"/>
          <p:cNvSpPr/>
          <p:nvPr/>
        </p:nvSpPr>
        <p:spPr>
          <a:xfrm>
            <a:off x="14481449" y="6657976"/>
            <a:ext cx="99539" cy="73197"/>
          </a:xfrm>
          <a:prstGeom prst="rect">
            <a:avLst/>
          </a:prstGeom>
          <a:blipFill>
            <a:blip r:embed="rId1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bk object 379"/>
          <p:cNvSpPr/>
          <p:nvPr/>
        </p:nvSpPr>
        <p:spPr>
          <a:xfrm>
            <a:off x="14647391" y="6657976"/>
            <a:ext cx="99583" cy="73197"/>
          </a:xfrm>
          <a:prstGeom prst="rect">
            <a:avLst/>
          </a:prstGeom>
          <a:blipFill>
            <a:blip r:embed="rId1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bk object 380"/>
          <p:cNvSpPr/>
          <p:nvPr/>
        </p:nvSpPr>
        <p:spPr>
          <a:xfrm>
            <a:off x="14846515" y="6657976"/>
            <a:ext cx="66403" cy="73197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bk object 381"/>
          <p:cNvSpPr/>
          <p:nvPr/>
        </p:nvSpPr>
        <p:spPr>
          <a:xfrm>
            <a:off x="15012457" y="6657976"/>
            <a:ext cx="66403" cy="73197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bk object 382"/>
          <p:cNvSpPr/>
          <p:nvPr/>
        </p:nvSpPr>
        <p:spPr>
          <a:xfrm>
            <a:off x="15178445" y="6657976"/>
            <a:ext cx="66359" cy="73197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bk object 383"/>
          <p:cNvSpPr/>
          <p:nvPr/>
        </p:nvSpPr>
        <p:spPr>
          <a:xfrm>
            <a:off x="15344387" y="6657976"/>
            <a:ext cx="99583" cy="73197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bk object 384"/>
          <p:cNvSpPr/>
          <p:nvPr/>
        </p:nvSpPr>
        <p:spPr>
          <a:xfrm>
            <a:off x="15510330" y="6657976"/>
            <a:ext cx="99583" cy="73197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bk object 385"/>
          <p:cNvSpPr/>
          <p:nvPr/>
        </p:nvSpPr>
        <p:spPr>
          <a:xfrm>
            <a:off x="15709498" y="6657976"/>
            <a:ext cx="66359" cy="73197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bk object 386"/>
          <p:cNvSpPr/>
          <p:nvPr/>
        </p:nvSpPr>
        <p:spPr>
          <a:xfrm>
            <a:off x="15875441" y="6657976"/>
            <a:ext cx="66359" cy="73197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bk object 387"/>
          <p:cNvSpPr/>
          <p:nvPr/>
        </p:nvSpPr>
        <p:spPr>
          <a:xfrm>
            <a:off x="16041383" y="6657976"/>
            <a:ext cx="66403" cy="73197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bk object 388"/>
          <p:cNvSpPr/>
          <p:nvPr/>
        </p:nvSpPr>
        <p:spPr>
          <a:xfrm>
            <a:off x="16207327" y="6657976"/>
            <a:ext cx="66403" cy="73197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bk object 389"/>
          <p:cNvSpPr/>
          <p:nvPr/>
        </p:nvSpPr>
        <p:spPr>
          <a:xfrm>
            <a:off x="16373313" y="6657976"/>
            <a:ext cx="99539" cy="73197"/>
          </a:xfrm>
          <a:prstGeom prst="rect">
            <a:avLst/>
          </a:prstGeom>
          <a:blipFill>
            <a:blip r:embed="rId1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bk object 390"/>
          <p:cNvSpPr/>
          <p:nvPr/>
        </p:nvSpPr>
        <p:spPr>
          <a:xfrm>
            <a:off x="16539257" y="6657976"/>
            <a:ext cx="99539" cy="73197"/>
          </a:xfrm>
          <a:prstGeom prst="rect">
            <a:avLst/>
          </a:prstGeom>
          <a:blipFill>
            <a:blip r:embed="rId1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bk object 391"/>
          <p:cNvSpPr/>
          <p:nvPr/>
        </p:nvSpPr>
        <p:spPr>
          <a:xfrm>
            <a:off x="16705200" y="6657976"/>
            <a:ext cx="99583" cy="73197"/>
          </a:xfrm>
          <a:prstGeom prst="rect">
            <a:avLst/>
          </a:prstGeom>
          <a:blipFill>
            <a:blip r:embed="rId1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bk object 392"/>
          <p:cNvSpPr/>
          <p:nvPr/>
        </p:nvSpPr>
        <p:spPr>
          <a:xfrm>
            <a:off x="16904323" y="6657976"/>
            <a:ext cx="66403" cy="73197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bk object 393"/>
          <p:cNvSpPr/>
          <p:nvPr/>
        </p:nvSpPr>
        <p:spPr>
          <a:xfrm>
            <a:off x="17070309" y="6657976"/>
            <a:ext cx="66359" cy="73197"/>
          </a:xfrm>
          <a:prstGeom prst="rect">
            <a:avLst/>
          </a:prstGeom>
          <a:blipFill>
            <a:blip r:embed="rId1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bk object 394"/>
          <p:cNvSpPr/>
          <p:nvPr/>
        </p:nvSpPr>
        <p:spPr>
          <a:xfrm>
            <a:off x="17236253" y="6657976"/>
            <a:ext cx="66359" cy="73197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bk object 395"/>
          <p:cNvSpPr/>
          <p:nvPr/>
        </p:nvSpPr>
        <p:spPr>
          <a:xfrm>
            <a:off x="17402196" y="6657976"/>
            <a:ext cx="99583" cy="73197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bk object 396"/>
          <p:cNvSpPr/>
          <p:nvPr/>
        </p:nvSpPr>
        <p:spPr>
          <a:xfrm>
            <a:off x="17568140" y="6657976"/>
            <a:ext cx="99583" cy="73197"/>
          </a:xfrm>
          <a:prstGeom prst="rect">
            <a:avLst/>
          </a:prstGeom>
          <a:blipFill>
            <a:blip r:embed="rId1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bk object 397"/>
          <p:cNvSpPr/>
          <p:nvPr/>
        </p:nvSpPr>
        <p:spPr>
          <a:xfrm>
            <a:off x="17767174" y="6657976"/>
            <a:ext cx="66359" cy="73197"/>
          </a:xfrm>
          <a:prstGeom prst="rect">
            <a:avLst/>
          </a:prstGeom>
          <a:blipFill>
            <a:blip r:embed="rId1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bk object 398"/>
          <p:cNvSpPr/>
          <p:nvPr/>
        </p:nvSpPr>
        <p:spPr>
          <a:xfrm>
            <a:off x="17933292" y="6657976"/>
            <a:ext cx="66359" cy="73197"/>
          </a:xfrm>
          <a:prstGeom prst="rect">
            <a:avLst/>
          </a:prstGeom>
          <a:blipFill>
            <a:blip r:embed="rId1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bk object 399"/>
          <p:cNvSpPr/>
          <p:nvPr/>
        </p:nvSpPr>
        <p:spPr>
          <a:xfrm>
            <a:off x="18099413" y="6657976"/>
            <a:ext cx="66359" cy="73197"/>
          </a:xfrm>
          <a:prstGeom prst="rect">
            <a:avLst/>
          </a:prstGeom>
          <a:blipFill>
            <a:blip r:embed="rId1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bk object 400"/>
          <p:cNvSpPr/>
          <p:nvPr/>
        </p:nvSpPr>
        <p:spPr>
          <a:xfrm>
            <a:off x="18265091" y="6658196"/>
            <a:ext cx="26034" cy="71755"/>
          </a:xfrm>
          <a:custGeom>
            <a:avLst/>
            <a:gdLst/>
            <a:ahLst/>
            <a:cxnLst/>
            <a:rect l="l" t="t" r="r" b="b"/>
            <a:pathLst>
              <a:path w="26034" h="71754">
                <a:moveTo>
                  <a:pt x="25954" y="0"/>
                </a:moveTo>
                <a:lnTo>
                  <a:pt x="14090" y="351"/>
                </a:lnTo>
                <a:lnTo>
                  <a:pt x="4174" y="4354"/>
                </a:lnTo>
                <a:lnTo>
                  <a:pt x="521" y="15219"/>
                </a:lnTo>
                <a:lnTo>
                  <a:pt x="0" y="36378"/>
                </a:lnTo>
                <a:lnTo>
                  <a:pt x="5218" y="57536"/>
                </a:lnTo>
                <a:lnTo>
                  <a:pt x="16699" y="68402"/>
                </a:lnTo>
                <a:lnTo>
                  <a:pt x="25954" y="71628"/>
                </a:lnTo>
                <a:lnTo>
                  <a:pt x="25954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bk object 401"/>
          <p:cNvSpPr/>
          <p:nvPr/>
        </p:nvSpPr>
        <p:spPr>
          <a:xfrm>
            <a:off x="13319759" y="684097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48"/>
                </a:lnTo>
                <a:lnTo>
                  <a:pt x="19188" y="72577"/>
                </a:lnTo>
                <a:lnTo>
                  <a:pt x="29041" y="68579"/>
                </a:lnTo>
                <a:lnTo>
                  <a:pt x="32671" y="57729"/>
                </a:lnTo>
                <a:lnTo>
                  <a:pt x="33190" y="36598"/>
                </a:lnTo>
                <a:lnTo>
                  <a:pt x="32671" y="15440"/>
                </a:lnTo>
                <a:lnTo>
                  <a:pt x="29041" y="4574"/>
                </a:lnTo>
                <a:lnTo>
                  <a:pt x="1918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bk object 402"/>
          <p:cNvSpPr/>
          <p:nvPr/>
        </p:nvSpPr>
        <p:spPr>
          <a:xfrm>
            <a:off x="13485711" y="684097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48"/>
                </a:lnTo>
                <a:lnTo>
                  <a:pt x="19189" y="72577"/>
                </a:lnTo>
                <a:lnTo>
                  <a:pt x="29043" y="68579"/>
                </a:lnTo>
                <a:lnTo>
                  <a:pt x="32674" y="57729"/>
                </a:lnTo>
                <a:lnTo>
                  <a:pt x="33193" y="36598"/>
                </a:lnTo>
                <a:lnTo>
                  <a:pt x="32674" y="15440"/>
                </a:lnTo>
                <a:lnTo>
                  <a:pt x="29043" y="4574"/>
                </a:lnTo>
                <a:lnTo>
                  <a:pt x="19189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bk object 403"/>
          <p:cNvSpPr/>
          <p:nvPr/>
        </p:nvSpPr>
        <p:spPr>
          <a:xfrm>
            <a:off x="13651662" y="684097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93" y="0"/>
                </a:moveTo>
                <a:lnTo>
                  <a:pt x="14003" y="5718"/>
                </a:lnTo>
                <a:lnTo>
                  <a:pt x="4149" y="18299"/>
                </a:lnTo>
                <a:lnTo>
                  <a:pt x="518" y="30880"/>
                </a:lnTo>
                <a:lnTo>
                  <a:pt x="0" y="36598"/>
                </a:lnTo>
                <a:lnTo>
                  <a:pt x="518" y="57729"/>
                </a:lnTo>
                <a:lnTo>
                  <a:pt x="4149" y="68579"/>
                </a:lnTo>
                <a:lnTo>
                  <a:pt x="14003" y="72577"/>
                </a:lnTo>
                <a:lnTo>
                  <a:pt x="33193" y="73148"/>
                </a:lnTo>
                <a:lnTo>
                  <a:pt x="3319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bk object 404"/>
          <p:cNvSpPr/>
          <p:nvPr/>
        </p:nvSpPr>
        <p:spPr>
          <a:xfrm>
            <a:off x="13817632" y="6840970"/>
            <a:ext cx="66359" cy="73148"/>
          </a:xfrm>
          <a:prstGeom prst="rect">
            <a:avLst/>
          </a:prstGeom>
          <a:blipFill>
            <a:blip r:embed="rId1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bk object 405"/>
          <p:cNvSpPr/>
          <p:nvPr/>
        </p:nvSpPr>
        <p:spPr>
          <a:xfrm>
            <a:off x="13983575" y="6840970"/>
            <a:ext cx="66359" cy="73148"/>
          </a:xfrm>
          <a:prstGeom prst="rect">
            <a:avLst/>
          </a:prstGeom>
          <a:blipFill>
            <a:blip r:embed="rId1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bk object 406"/>
          <p:cNvSpPr/>
          <p:nvPr/>
        </p:nvSpPr>
        <p:spPr>
          <a:xfrm>
            <a:off x="14149519" y="6840970"/>
            <a:ext cx="66403" cy="73148"/>
          </a:xfrm>
          <a:prstGeom prst="rect">
            <a:avLst/>
          </a:prstGeom>
          <a:blipFill>
            <a:blip r:embed="rId1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bk object 407"/>
          <p:cNvSpPr/>
          <p:nvPr/>
        </p:nvSpPr>
        <p:spPr>
          <a:xfrm>
            <a:off x="14315461" y="6840970"/>
            <a:ext cx="66403" cy="73148"/>
          </a:xfrm>
          <a:prstGeom prst="rect">
            <a:avLst/>
          </a:prstGeom>
          <a:blipFill>
            <a:blip r:embed="rId1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bk object 408"/>
          <p:cNvSpPr/>
          <p:nvPr/>
        </p:nvSpPr>
        <p:spPr>
          <a:xfrm>
            <a:off x="14481449" y="6840970"/>
            <a:ext cx="99539" cy="73148"/>
          </a:xfrm>
          <a:prstGeom prst="rect">
            <a:avLst/>
          </a:prstGeom>
          <a:blipFill>
            <a:blip r:embed="rId1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bk object 409"/>
          <p:cNvSpPr/>
          <p:nvPr/>
        </p:nvSpPr>
        <p:spPr>
          <a:xfrm>
            <a:off x="14647391" y="6840970"/>
            <a:ext cx="99583" cy="73148"/>
          </a:xfrm>
          <a:prstGeom prst="rect">
            <a:avLst/>
          </a:prstGeom>
          <a:blipFill>
            <a:blip r:embed="rId1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bk object 410"/>
          <p:cNvSpPr/>
          <p:nvPr/>
        </p:nvSpPr>
        <p:spPr>
          <a:xfrm>
            <a:off x="14846515" y="6840970"/>
            <a:ext cx="66403" cy="73148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bk object 411"/>
          <p:cNvSpPr/>
          <p:nvPr/>
        </p:nvSpPr>
        <p:spPr>
          <a:xfrm>
            <a:off x="15012457" y="6840970"/>
            <a:ext cx="66403" cy="73148"/>
          </a:xfrm>
          <a:prstGeom prst="rect">
            <a:avLst/>
          </a:prstGeom>
          <a:blipFill>
            <a:blip r:embed="rId1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bk object 412"/>
          <p:cNvSpPr/>
          <p:nvPr/>
        </p:nvSpPr>
        <p:spPr>
          <a:xfrm>
            <a:off x="15178445" y="6840970"/>
            <a:ext cx="66359" cy="73148"/>
          </a:xfrm>
          <a:prstGeom prst="rect">
            <a:avLst/>
          </a:prstGeom>
          <a:blipFill>
            <a:blip r:embed="rId1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bk object 413"/>
          <p:cNvSpPr/>
          <p:nvPr/>
        </p:nvSpPr>
        <p:spPr>
          <a:xfrm>
            <a:off x="15344387" y="6840970"/>
            <a:ext cx="99583" cy="73148"/>
          </a:xfrm>
          <a:prstGeom prst="rect">
            <a:avLst/>
          </a:prstGeom>
          <a:blipFill>
            <a:blip r:embed="rId1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bk object 414"/>
          <p:cNvSpPr/>
          <p:nvPr/>
        </p:nvSpPr>
        <p:spPr>
          <a:xfrm>
            <a:off x="15510330" y="6840970"/>
            <a:ext cx="99583" cy="73148"/>
          </a:xfrm>
          <a:prstGeom prst="rect">
            <a:avLst/>
          </a:prstGeom>
          <a:blipFill>
            <a:blip r:embed="rId1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bk object 415"/>
          <p:cNvSpPr/>
          <p:nvPr/>
        </p:nvSpPr>
        <p:spPr>
          <a:xfrm>
            <a:off x="15709498" y="6840970"/>
            <a:ext cx="66359" cy="73148"/>
          </a:xfrm>
          <a:prstGeom prst="rect">
            <a:avLst/>
          </a:prstGeom>
          <a:blipFill>
            <a:blip r:embed="rId1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bk object 416"/>
          <p:cNvSpPr/>
          <p:nvPr/>
        </p:nvSpPr>
        <p:spPr>
          <a:xfrm>
            <a:off x="15875441" y="6840970"/>
            <a:ext cx="66359" cy="73148"/>
          </a:xfrm>
          <a:prstGeom prst="rect">
            <a:avLst/>
          </a:prstGeom>
          <a:blipFill>
            <a:blip r:embed="rId1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bk object 417"/>
          <p:cNvSpPr/>
          <p:nvPr/>
        </p:nvSpPr>
        <p:spPr>
          <a:xfrm>
            <a:off x="16041383" y="6840970"/>
            <a:ext cx="66403" cy="73148"/>
          </a:xfrm>
          <a:prstGeom prst="rect">
            <a:avLst/>
          </a:prstGeom>
          <a:blipFill>
            <a:blip r:embed="rId1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bk object 418"/>
          <p:cNvSpPr/>
          <p:nvPr/>
        </p:nvSpPr>
        <p:spPr>
          <a:xfrm>
            <a:off x="16207327" y="6840970"/>
            <a:ext cx="66403" cy="73148"/>
          </a:xfrm>
          <a:prstGeom prst="rect">
            <a:avLst/>
          </a:prstGeom>
          <a:blipFill>
            <a:blip r:embed="rId1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bk object 419"/>
          <p:cNvSpPr/>
          <p:nvPr/>
        </p:nvSpPr>
        <p:spPr>
          <a:xfrm>
            <a:off x="16373313" y="6840970"/>
            <a:ext cx="99539" cy="73148"/>
          </a:xfrm>
          <a:prstGeom prst="rect">
            <a:avLst/>
          </a:prstGeom>
          <a:blipFill>
            <a:blip r:embed="rId1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bk object 420"/>
          <p:cNvSpPr/>
          <p:nvPr/>
        </p:nvSpPr>
        <p:spPr>
          <a:xfrm>
            <a:off x="16539257" y="6840970"/>
            <a:ext cx="99539" cy="73148"/>
          </a:xfrm>
          <a:prstGeom prst="rect">
            <a:avLst/>
          </a:prstGeom>
          <a:blipFill>
            <a:blip r:embed="rId1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bk object 421"/>
          <p:cNvSpPr/>
          <p:nvPr/>
        </p:nvSpPr>
        <p:spPr>
          <a:xfrm>
            <a:off x="16705200" y="6840970"/>
            <a:ext cx="99583" cy="73148"/>
          </a:xfrm>
          <a:prstGeom prst="rect">
            <a:avLst/>
          </a:prstGeom>
          <a:blipFill>
            <a:blip r:embed="rId1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bk object 422"/>
          <p:cNvSpPr/>
          <p:nvPr/>
        </p:nvSpPr>
        <p:spPr>
          <a:xfrm>
            <a:off x="16904323" y="6840970"/>
            <a:ext cx="66403" cy="73148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bk object 423"/>
          <p:cNvSpPr/>
          <p:nvPr/>
        </p:nvSpPr>
        <p:spPr>
          <a:xfrm>
            <a:off x="17070309" y="6840970"/>
            <a:ext cx="66359" cy="73148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bk object 424"/>
          <p:cNvSpPr/>
          <p:nvPr/>
        </p:nvSpPr>
        <p:spPr>
          <a:xfrm>
            <a:off x="17236253" y="6840970"/>
            <a:ext cx="66359" cy="73148"/>
          </a:xfrm>
          <a:prstGeom prst="rect">
            <a:avLst/>
          </a:prstGeom>
          <a:blipFill>
            <a:blip r:embed="rId1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bk object 425"/>
          <p:cNvSpPr/>
          <p:nvPr/>
        </p:nvSpPr>
        <p:spPr>
          <a:xfrm>
            <a:off x="17402196" y="6840970"/>
            <a:ext cx="99583" cy="73148"/>
          </a:xfrm>
          <a:prstGeom prst="rect">
            <a:avLst/>
          </a:prstGeom>
          <a:blipFill>
            <a:blip r:embed="rId1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bk object 426"/>
          <p:cNvSpPr/>
          <p:nvPr/>
        </p:nvSpPr>
        <p:spPr>
          <a:xfrm>
            <a:off x="17568140" y="6840970"/>
            <a:ext cx="99583" cy="73148"/>
          </a:xfrm>
          <a:prstGeom prst="rect">
            <a:avLst/>
          </a:prstGeom>
          <a:blipFill>
            <a:blip r:embed="rId1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bk object 427"/>
          <p:cNvSpPr/>
          <p:nvPr/>
        </p:nvSpPr>
        <p:spPr>
          <a:xfrm>
            <a:off x="17767174" y="6840970"/>
            <a:ext cx="66359" cy="73148"/>
          </a:xfrm>
          <a:prstGeom prst="rect">
            <a:avLst/>
          </a:prstGeom>
          <a:blipFill>
            <a:blip r:embed="rId1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bk object 428"/>
          <p:cNvSpPr/>
          <p:nvPr/>
        </p:nvSpPr>
        <p:spPr>
          <a:xfrm>
            <a:off x="17933294" y="6840970"/>
            <a:ext cx="66359" cy="73148"/>
          </a:xfrm>
          <a:prstGeom prst="rect">
            <a:avLst/>
          </a:prstGeom>
          <a:blipFill>
            <a:blip r:embed="rId1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bk object 429"/>
          <p:cNvSpPr/>
          <p:nvPr/>
        </p:nvSpPr>
        <p:spPr>
          <a:xfrm>
            <a:off x="18099413" y="6840970"/>
            <a:ext cx="66359" cy="73148"/>
          </a:xfrm>
          <a:prstGeom prst="rect">
            <a:avLst/>
          </a:prstGeom>
          <a:blipFill>
            <a:blip r:embed="rId1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bk object 430"/>
          <p:cNvSpPr/>
          <p:nvPr/>
        </p:nvSpPr>
        <p:spPr>
          <a:xfrm>
            <a:off x="18265091" y="6849127"/>
            <a:ext cx="26034" cy="64135"/>
          </a:xfrm>
          <a:custGeom>
            <a:avLst/>
            <a:gdLst/>
            <a:ahLst/>
            <a:cxnLst/>
            <a:rect l="l" t="t" r="r" b="b"/>
            <a:pathLst>
              <a:path w="26034" h="64134">
                <a:moveTo>
                  <a:pt x="25954" y="0"/>
                </a:moveTo>
                <a:lnTo>
                  <a:pt x="0" y="28440"/>
                </a:lnTo>
                <a:lnTo>
                  <a:pt x="5218" y="49571"/>
                </a:lnTo>
                <a:lnTo>
                  <a:pt x="16699" y="60422"/>
                </a:lnTo>
                <a:lnTo>
                  <a:pt x="25954" y="63644"/>
                </a:lnTo>
                <a:lnTo>
                  <a:pt x="25954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bk object 431"/>
          <p:cNvSpPr/>
          <p:nvPr/>
        </p:nvSpPr>
        <p:spPr>
          <a:xfrm>
            <a:off x="13319759" y="7060513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90" y="0"/>
                </a:moveTo>
                <a:lnTo>
                  <a:pt x="0" y="0"/>
                </a:lnTo>
                <a:lnTo>
                  <a:pt x="0" y="36598"/>
                </a:lnTo>
                <a:lnTo>
                  <a:pt x="19188" y="36026"/>
                </a:lnTo>
                <a:lnTo>
                  <a:pt x="29041" y="32023"/>
                </a:lnTo>
                <a:lnTo>
                  <a:pt x="32671" y="21158"/>
                </a:lnTo>
                <a:lnTo>
                  <a:pt x="3319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bk object 432"/>
          <p:cNvSpPr/>
          <p:nvPr/>
        </p:nvSpPr>
        <p:spPr>
          <a:xfrm>
            <a:off x="13485711" y="7060513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93" y="0"/>
                </a:moveTo>
                <a:lnTo>
                  <a:pt x="0" y="0"/>
                </a:lnTo>
                <a:lnTo>
                  <a:pt x="0" y="36598"/>
                </a:lnTo>
                <a:lnTo>
                  <a:pt x="19189" y="36026"/>
                </a:lnTo>
                <a:lnTo>
                  <a:pt x="29043" y="32023"/>
                </a:lnTo>
                <a:lnTo>
                  <a:pt x="32674" y="21158"/>
                </a:lnTo>
                <a:lnTo>
                  <a:pt x="3319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bk object 433"/>
          <p:cNvSpPr/>
          <p:nvPr/>
        </p:nvSpPr>
        <p:spPr>
          <a:xfrm>
            <a:off x="13651662" y="7060513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93" y="0"/>
                </a:moveTo>
                <a:lnTo>
                  <a:pt x="0" y="0"/>
                </a:lnTo>
                <a:lnTo>
                  <a:pt x="518" y="21158"/>
                </a:lnTo>
                <a:lnTo>
                  <a:pt x="4149" y="32023"/>
                </a:lnTo>
                <a:lnTo>
                  <a:pt x="14003" y="36026"/>
                </a:lnTo>
                <a:lnTo>
                  <a:pt x="33193" y="36598"/>
                </a:lnTo>
                <a:lnTo>
                  <a:pt x="3319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bk object 434"/>
          <p:cNvSpPr/>
          <p:nvPr/>
        </p:nvSpPr>
        <p:spPr>
          <a:xfrm>
            <a:off x="13817632" y="7023914"/>
            <a:ext cx="66359" cy="73197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bk object 435"/>
          <p:cNvSpPr/>
          <p:nvPr/>
        </p:nvSpPr>
        <p:spPr>
          <a:xfrm>
            <a:off x="13983575" y="7023914"/>
            <a:ext cx="66359" cy="73197"/>
          </a:xfrm>
          <a:prstGeom prst="rect">
            <a:avLst/>
          </a:prstGeom>
          <a:blipFill>
            <a:blip r:embed="rId1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bk object 436"/>
          <p:cNvSpPr/>
          <p:nvPr/>
        </p:nvSpPr>
        <p:spPr>
          <a:xfrm>
            <a:off x="14149519" y="7023914"/>
            <a:ext cx="66403" cy="73197"/>
          </a:xfrm>
          <a:prstGeom prst="rect">
            <a:avLst/>
          </a:prstGeom>
          <a:blipFill>
            <a:blip r:embed="rId1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bk object 437"/>
          <p:cNvSpPr/>
          <p:nvPr/>
        </p:nvSpPr>
        <p:spPr>
          <a:xfrm>
            <a:off x="14315461" y="7023914"/>
            <a:ext cx="66403" cy="73197"/>
          </a:xfrm>
          <a:prstGeom prst="rect">
            <a:avLst/>
          </a:prstGeom>
          <a:blipFill>
            <a:blip r:embed="rId1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bk object 438"/>
          <p:cNvSpPr/>
          <p:nvPr/>
        </p:nvSpPr>
        <p:spPr>
          <a:xfrm>
            <a:off x="14481449" y="7023914"/>
            <a:ext cx="99539" cy="73197"/>
          </a:xfrm>
          <a:prstGeom prst="rect">
            <a:avLst/>
          </a:prstGeom>
          <a:blipFill>
            <a:blip r:embed="rId1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bk object 439"/>
          <p:cNvSpPr/>
          <p:nvPr/>
        </p:nvSpPr>
        <p:spPr>
          <a:xfrm>
            <a:off x="14680572" y="7023914"/>
            <a:ext cx="66403" cy="73197"/>
          </a:xfrm>
          <a:prstGeom prst="rect">
            <a:avLst/>
          </a:prstGeom>
          <a:blipFill>
            <a:blip r:embed="rId1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bk object 440"/>
          <p:cNvSpPr/>
          <p:nvPr/>
        </p:nvSpPr>
        <p:spPr>
          <a:xfrm>
            <a:off x="14846515" y="7023914"/>
            <a:ext cx="66403" cy="109796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bk object 441"/>
          <p:cNvSpPr/>
          <p:nvPr/>
        </p:nvSpPr>
        <p:spPr>
          <a:xfrm>
            <a:off x="15012457" y="7023914"/>
            <a:ext cx="66403" cy="109796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bk object 442"/>
          <p:cNvSpPr/>
          <p:nvPr/>
        </p:nvSpPr>
        <p:spPr>
          <a:xfrm>
            <a:off x="15178445" y="7023914"/>
            <a:ext cx="66359" cy="109796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bk object 443"/>
          <p:cNvSpPr/>
          <p:nvPr/>
        </p:nvSpPr>
        <p:spPr>
          <a:xfrm>
            <a:off x="15344387" y="7023914"/>
            <a:ext cx="99583" cy="109796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bk object 444"/>
          <p:cNvSpPr/>
          <p:nvPr/>
        </p:nvSpPr>
        <p:spPr>
          <a:xfrm>
            <a:off x="15510330" y="7023914"/>
            <a:ext cx="99583" cy="109796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bk object 445"/>
          <p:cNvSpPr/>
          <p:nvPr/>
        </p:nvSpPr>
        <p:spPr>
          <a:xfrm>
            <a:off x="15709498" y="7023914"/>
            <a:ext cx="66359" cy="109796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bk object 446"/>
          <p:cNvSpPr/>
          <p:nvPr/>
        </p:nvSpPr>
        <p:spPr>
          <a:xfrm>
            <a:off x="15875441" y="7023914"/>
            <a:ext cx="66359" cy="109796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bk object 447"/>
          <p:cNvSpPr/>
          <p:nvPr/>
        </p:nvSpPr>
        <p:spPr>
          <a:xfrm>
            <a:off x="16041383" y="7023914"/>
            <a:ext cx="66403" cy="109796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bk object 448"/>
          <p:cNvSpPr/>
          <p:nvPr/>
        </p:nvSpPr>
        <p:spPr>
          <a:xfrm>
            <a:off x="16207327" y="7023914"/>
            <a:ext cx="66403" cy="109796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bk object 449"/>
          <p:cNvSpPr/>
          <p:nvPr/>
        </p:nvSpPr>
        <p:spPr>
          <a:xfrm>
            <a:off x="16373313" y="7023914"/>
            <a:ext cx="99539" cy="109796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bk object 450"/>
          <p:cNvSpPr/>
          <p:nvPr/>
        </p:nvSpPr>
        <p:spPr>
          <a:xfrm>
            <a:off x="16539257" y="7023914"/>
            <a:ext cx="99539" cy="109796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bk object 451"/>
          <p:cNvSpPr/>
          <p:nvPr/>
        </p:nvSpPr>
        <p:spPr>
          <a:xfrm>
            <a:off x="16705200" y="7023914"/>
            <a:ext cx="99583" cy="109796"/>
          </a:xfrm>
          <a:prstGeom prst="rect">
            <a:avLst/>
          </a:prstGeom>
          <a:blipFill>
            <a:blip r:embed="rId1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bk object 452"/>
          <p:cNvSpPr/>
          <p:nvPr/>
        </p:nvSpPr>
        <p:spPr>
          <a:xfrm>
            <a:off x="16904323" y="7023914"/>
            <a:ext cx="66403" cy="109796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bk object 453"/>
          <p:cNvSpPr/>
          <p:nvPr/>
        </p:nvSpPr>
        <p:spPr>
          <a:xfrm>
            <a:off x="17070309" y="7023914"/>
            <a:ext cx="66359" cy="109796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bk object 454"/>
          <p:cNvSpPr/>
          <p:nvPr/>
        </p:nvSpPr>
        <p:spPr>
          <a:xfrm>
            <a:off x="17236253" y="7023914"/>
            <a:ext cx="66359" cy="109796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bk object 455"/>
          <p:cNvSpPr/>
          <p:nvPr/>
        </p:nvSpPr>
        <p:spPr>
          <a:xfrm>
            <a:off x="17402196" y="7023914"/>
            <a:ext cx="99583" cy="109796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bk object 456"/>
          <p:cNvSpPr/>
          <p:nvPr/>
        </p:nvSpPr>
        <p:spPr>
          <a:xfrm>
            <a:off x="17568140" y="7023914"/>
            <a:ext cx="99583" cy="109796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bk object 457"/>
          <p:cNvSpPr/>
          <p:nvPr/>
        </p:nvSpPr>
        <p:spPr>
          <a:xfrm>
            <a:off x="17734215" y="7023914"/>
            <a:ext cx="99319" cy="109796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bk object 458"/>
          <p:cNvSpPr/>
          <p:nvPr/>
        </p:nvSpPr>
        <p:spPr>
          <a:xfrm>
            <a:off x="17933294" y="7023914"/>
            <a:ext cx="66359" cy="109796"/>
          </a:xfrm>
          <a:prstGeom prst="rect">
            <a:avLst/>
          </a:prstGeom>
          <a:blipFill>
            <a:blip r:embed="rId1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bk object 459"/>
          <p:cNvSpPr/>
          <p:nvPr/>
        </p:nvSpPr>
        <p:spPr>
          <a:xfrm>
            <a:off x="18099413" y="7023914"/>
            <a:ext cx="66359" cy="109796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bk object 460"/>
          <p:cNvSpPr/>
          <p:nvPr/>
        </p:nvSpPr>
        <p:spPr>
          <a:xfrm>
            <a:off x="18265092" y="7032072"/>
            <a:ext cx="26034" cy="92710"/>
          </a:xfrm>
          <a:custGeom>
            <a:avLst/>
            <a:gdLst/>
            <a:ahLst/>
            <a:cxnLst/>
            <a:rect l="l" t="t" r="r" b="b"/>
            <a:pathLst>
              <a:path w="26034" h="92709">
                <a:moveTo>
                  <a:pt x="25954" y="0"/>
                </a:moveTo>
                <a:lnTo>
                  <a:pt x="0" y="28440"/>
                </a:lnTo>
                <a:lnTo>
                  <a:pt x="5218" y="55317"/>
                </a:lnTo>
                <a:lnTo>
                  <a:pt x="16699" y="78763"/>
                </a:lnTo>
                <a:lnTo>
                  <a:pt x="25954" y="92132"/>
                </a:lnTo>
                <a:lnTo>
                  <a:pt x="25954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bk object 461"/>
          <p:cNvSpPr/>
          <p:nvPr/>
        </p:nvSpPr>
        <p:spPr>
          <a:xfrm>
            <a:off x="13319759" y="7243506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98"/>
                </a:lnTo>
                <a:lnTo>
                  <a:pt x="33190" y="36598"/>
                </a:lnTo>
                <a:lnTo>
                  <a:pt x="32671" y="15440"/>
                </a:lnTo>
                <a:lnTo>
                  <a:pt x="29041" y="4574"/>
                </a:lnTo>
                <a:lnTo>
                  <a:pt x="1918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bk object 462"/>
          <p:cNvSpPr/>
          <p:nvPr/>
        </p:nvSpPr>
        <p:spPr>
          <a:xfrm>
            <a:off x="13485711" y="7243506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98"/>
                </a:lnTo>
                <a:lnTo>
                  <a:pt x="33193" y="36598"/>
                </a:lnTo>
                <a:lnTo>
                  <a:pt x="32674" y="15440"/>
                </a:lnTo>
                <a:lnTo>
                  <a:pt x="29043" y="4574"/>
                </a:lnTo>
                <a:lnTo>
                  <a:pt x="19189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bk object 463"/>
          <p:cNvSpPr/>
          <p:nvPr/>
        </p:nvSpPr>
        <p:spPr>
          <a:xfrm>
            <a:off x="13651662" y="7243506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93" y="0"/>
                </a:moveTo>
                <a:lnTo>
                  <a:pt x="14003" y="571"/>
                </a:lnTo>
                <a:lnTo>
                  <a:pt x="4149" y="4574"/>
                </a:lnTo>
                <a:lnTo>
                  <a:pt x="518" y="15440"/>
                </a:lnTo>
                <a:lnTo>
                  <a:pt x="0" y="36598"/>
                </a:lnTo>
                <a:lnTo>
                  <a:pt x="33193" y="36598"/>
                </a:lnTo>
                <a:lnTo>
                  <a:pt x="3319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bk object 464"/>
          <p:cNvSpPr/>
          <p:nvPr/>
        </p:nvSpPr>
        <p:spPr>
          <a:xfrm>
            <a:off x="13817632" y="7243506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179" y="0"/>
                </a:moveTo>
                <a:lnTo>
                  <a:pt x="13997" y="571"/>
                </a:lnTo>
                <a:lnTo>
                  <a:pt x="4147" y="4574"/>
                </a:lnTo>
                <a:lnTo>
                  <a:pt x="518" y="15440"/>
                </a:lnTo>
                <a:lnTo>
                  <a:pt x="0" y="36598"/>
                </a:lnTo>
                <a:lnTo>
                  <a:pt x="66359" y="36598"/>
                </a:lnTo>
                <a:lnTo>
                  <a:pt x="61175" y="15440"/>
                </a:lnTo>
                <a:lnTo>
                  <a:pt x="49769" y="4574"/>
                </a:lnTo>
                <a:lnTo>
                  <a:pt x="38364" y="571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bk object 465"/>
          <p:cNvSpPr/>
          <p:nvPr/>
        </p:nvSpPr>
        <p:spPr>
          <a:xfrm>
            <a:off x="13983575" y="7243506"/>
            <a:ext cx="66359" cy="73197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bk object 466"/>
          <p:cNvSpPr/>
          <p:nvPr/>
        </p:nvSpPr>
        <p:spPr>
          <a:xfrm>
            <a:off x="14149519" y="7206908"/>
            <a:ext cx="66403" cy="109796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bk object 467"/>
          <p:cNvSpPr/>
          <p:nvPr/>
        </p:nvSpPr>
        <p:spPr>
          <a:xfrm>
            <a:off x="14315461" y="7206908"/>
            <a:ext cx="66403" cy="109796"/>
          </a:xfrm>
          <a:prstGeom prst="rect">
            <a:avLst/>
          </a:prstGeom>
          <a:blipFill>
            <a:blip r:embed="rId1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bk object 468"/>
          <p:cNvSpPr/>
          <p:nvPr/>
        </p:nvSpPr>
        <p:spPr>
          <a:xfrm>
            <a:off x="14481449" y="7206908"/>
            <a:ext cx="99539" cy="109796"/>
          </a:xfrm>
          <a:prstGeom prst="rect">
            <a:avLst/>
          </a:prstGeom>
          <a:blipFill>
            <a:blip r:embed="rId1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bk object 469"/>
          <p:cNvSpPr/>
          <p:nvPr/>
        </p:nvSpPr>
        <p:spPr>
          <a:xfrm>
            <a:off x="14647391" y="7206908"/>
            <a:ext cx="99583" cy="109796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bk object 470"/>
          <p:cNvSpPr/>
          <p:nvPr/>
        </p:nvSpPr>
        <p:spPr>
          <a:xfrm>
            <a:off x="14846515" y="7206908"/>
            <a:ext cx="66403" cy="109796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bk object 471"/>
          <p:cNvSpPr/>
          <p:nvPr/>
        </p:nvSpPr>
        <p:spPr>
          <a:xfrm>
            <a:off x="15012457" y="7206908"/>
            <a:ext cx="66403" cy="109796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bk object 472"/>
          <p:cNvSpPr/>
          <p:nvPr/>
        </p:nvSpPr>
        <p:spPr>
          <a:xfrm>
            <a:off x="15178445" y="7206908"/>
            <a:ext cx="66359" cy="109796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bk object 473"/>
          <p:cNvSpPr/>
          <p:nvPr/>
        </p:nvSpPr>
        <p:spPr>
          <a:xfrm>
            <a:off x="15344387" y="7206908"/>
            <a:ext cx="99583" cy="109796"/>
          </a:xfrm>
          <a:prstGeom prst="rect">
            <a:avLst/>
          </a:prstGeom>
          <a:blipFill>
            <a:blip r:embed="rId1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bk object 474"/>
          <p:cNvSpPr/>
          <p:nvPr/>
        </p:nvSpPr>
        <p:spPr>
          <a:xfrm>
            <a:off x="15510330" y="7206908"/>
            <a:ext cx="99583" cy="109796"/>
          </a:xfrm>
          <a:prstGeom prst="rect">
            <a:avLst/>
          </a:prstGeom>
          <a:blipFill>
            <a:blip r:embed="rId1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bk object 475"/>
          <p:cNvSpPr/>
          <p:nvPr/>
        </p:nvSpPr>
        <p:spPr>
          <a:xfrm>
            <a:off x="15709498" y="7206908"/>
            <a:ext cx="66359" cy="109796"/>
          </a:xfrm>
          <a:prstGeom prst="rect">
            <a:avLst/>
          </a:prstGeom>
          <a:blipFill>
            <a:blip r:embed="rId1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bk object 476"/>
          <p:cNvSpPr/>
          <p:nvPr/>
        </p:nvSpPr>
        <p:spPr>
          <a:xfrm>
            <a:off x="15875441" y="7206908"/>
            <a:ext cx="66359" cy="109796"/>
          </a:xfrm>
          <a:prstGeom prst="rect">
            <a:avLst/>
          </a:prstGeom>
          <a:blipFill>
            <a:blip r:embed="rId1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bk object 477"/>
          <p:cNvSpPr/>
          <p:nvPr/>
        </p:nvSpPr>
        <p:spPr>
          <a:xfrm>
            <a:off x="16041383" y="7206908"/>
            <a:ext cx="66403" cy="109796"/>
          </a:xfrm>
          <a:prstGeom prst="rect">
            <a:avLst/>
          </a:prstGeom>
          <a:blipFill>
            <a:blip r:embed="rId1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bk object 478"/>
          <p:cNvSpPr/>
          <p:nvPr/>
        </p:nvSpPr>
        <p:spPr>
          <a:xfrm>
            <a:off x="16207327" y="7206908"/>
            <a:ext cx="66403" cy="109796"/>
          </a:xfrm>
          <a:prstGeom prst="rect">
            <a:avLst/>
          </a:prstGeom>
          <a:blipFill>
            <a:blip r:embed="rId1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bk object 479"/>
          <p:cNvSpPr/>
          <p:nvPr/>
        </p:nvSpPr>
        <p:spPr>
          <a:xfrm>
            <a:off x="16373313" y="7206908"/>
            <a:ext cx="99539" cy="109796"/>
          </a:xfrm>
          <a:prstGeom prst="rect">
            <a:avLst/>
          </a:prstGeom>
          <a:blipFill>
            <a:blip r:embed="rId1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bk object 480"/>
          <p:cNvSpPr/>
          <p:nvPr/>
        </p:nvSpPr>
        <p:spPr>
          <a:xfrm>
            <a:off x="16539257" y="7206908"/>
            <a:ext cx="99539" cy="109796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bk object 481"/>
          <p:cNvSpPr/>
          <p:nvPr/>
        </p:nvSpPr>
        <p:spPr>
          <a:xfrm>
            <a:off x="16705200" y="7206908"/>
            <a:ext cx="99583" cy="109796"/>
          </a:xfrm>
          <a:prstGeom prst="rect">
            <a:avLst/>
          </a:prstGeom>
          <a:blipFill>
            <a:blip r:embed="rId1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bk object 482"/>
          <p:cNvSpPr/>
          <p:nvPr/>
        </p:nvSpPr>
        <p:spPr>
          <a:xfrm>
            <a:off x="16904323" y="7206908"/>
            <a:ext cx="66403" cy="109796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bk object 483"/>
          <p:cNvSpPr/>
          <p:nvPr/>
        </p:nvSpPr>
        <p:spPr>
          <a:xfrm>
            <a:off x="17070309" y="7206908"/>
            <a:ext cx="66359" cy="109796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bk object 484"/>
          <p:cNvSpPr/>
          <p:nvPr/>
        </p:nvSpPr>
        <p:spPr>
          <a:xfrm>
            <a:off x="17236253" y="7206908"/>
            <a:ext cx="66359" cy="109796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bk object 485"/>
          <p:cNvSpPr/>
          <p:nvPr/>
        </p:nvSpPr>
        <p:spPr>
          <a:xfrm>
            <a:off x="17402196" y="7206908"/>
            <a:ext cx="99583" cy="109796"/>
          </a:xfrm>
          <a:prstGeom prst="rect">
            <a:avLst/>
          </a:prstGeom>
          <a:blipFill>
            <a:blip r:embed="rId1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bk object 486"/>
          <p:cNvSpPr/>
          <p:nvPr/>
        </p:nvSpPr>
        <p:spPr>
          <a:xfrm>
            <a:off x="17568140" y="7206908"/>
            <a:ext cx="99583" cy="109796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bk object 487"/>
          <p:cNvSpPr/>
          <p:nvPr/>
        </p:nvSpPr>
        <p:spPr>
          <a:xfrm>
            <a:off x="17734215" y="7206908"/>
            <a:ext cx="99319" cy="109796"/>
          </a:xfrm>
          <a:prstGeom prst="rect">
            <a:avLst/>
          </a:prstGeom>
          <a:blipFill>
            <a:blip r:embed="rId2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bk object 488"/>
          <p:cNvSpPr/>
          <p:nvPr/>
        </p:nvSpPr>
        <p:spPr>
          <a:xfrm>
            <a:off x="17933294" y="7206908"/>
            <a:ext cx="66359" cy="109796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bk object 489"/>
          <p:cNvSpPr/>
          <p:nvPr/>
        </p:nvSpPr>
        <p:spPr>
          <a:xfrm>
            <a:off x="18099413" y="7206908"/>
            <a:ext cx="66359" cy="109796"/>
          </a:xfrm>
          <a:prstGeom prst="rect">
            <a:avLst/>
          </a:prstGeom>
          <a:blipFill>
            <a:blip r:embed="rId2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bk object 490"/>
          <p:cNvSpPr/>
          <p:nvPr/>
        </p:nvSpPr>
        <p:spPr>
          <a:xfrm>
            <a:off x="18265092" y="7215286"/>
            <a:ext cx="26034" cy="93345"/>
          </a:xfrm>
          <a:custGeom>
            <a:avLst/>
            <a:gdLst/>
            <a:ahLst/>
            <a:cxnLst/>
            <a:rect l="l" t="t" r="r" b="b"/>
            <a:pathLst>
              <a:path w="26034" h="93345">
                <a:moveTo>
                  <a:pt x="25954" y="0"/>
                </a:moveTo>
                <a:lnTo>
                  <a:pt x="14090" y="13352"/>
                </a:lnTo>
                <a:lnTo>
                  <a:pt x="4174" y="28220"/>
                </a:lnTo>
                <a:lnTo>
                  <a:pt x="521" y="43088"/>
                </a:lnTo>
                <a:lnTo>
                  <a:pt x="0" y="64818"/>
                </a:lnTo>
                <a:lnTo>
                  <a:pt x="25954" y="93259"/>
                </a:lnTo>
                <a:lnTo>
                  <a:pt x="25954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bk object 491"/>
          <p:cNvSpPr/>
          <p:nvPr/>
        </p:nvSpPr>
        <p:spPr>
          <a:xfrm>
            <a:off x="13319759" y="7426451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98"/>
                </a:lnTo>
                <a:lnTo>
                  <a:pt x="33190" y="36598"/>
                </a:lnTo>
                <a:lnTo>
                  <a:pt x="32671" y="15440"/>
                </a:lnTo>
                <a:lnTo>
                  <a:pt x="29041" y="4574"/>
                </a:lnTo>
                <a:lnTo>
                  <a:pt x="1918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bk object 492"/>
          <p:cNvSpPr/>
          <p:nvPr/>
        </p:nvSpPr>
        <p:spPr>
          <a:xfrm>
            <a:off x="13485711" y="7426451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98"/>
                </a:lnTo>
                <a:lnTo>
                  <a:pt x="33193" y="36598"/>
                </a:lnTo>
                <a:lnTo>
                  <a:pt x="32674" y="15440"/>
                </a:lnTo>
                <a:lnTo>
                  <a:pt x="29043" y="4574"/>
                </a:lnTo>
                <a:lnTo>
                  <a:pt x="19189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bk object 493"/>
          <p:cNvSpPr/>
          <p:nvPr/>
        </p:nvSpPr>
        <p:spPr>
          <a:xfrm>
            <a:off x="13651662" y="7426451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93" y="0"/>
                </a:moveTo>
                <a:lnTo>
                  <a:pt x="14003" y="571"/>
                </a:lnTo>
                <a:lnTo>
                  <a:pt x="4149" y="4574"/>
                </a:lnTo>
                <a:lnTo>
                  <a:pt x="518" y="15440"/>
                </a:lnTo>
                <a:lnTo>
                  <a:pt x="0" y="36598"/>
                </a:lnTo>
                <a:lnTo>
                  <a:pt x="518" y="57757"/>
                </a:lnTo>
                <a:lnTo>
                  <a:pt x="4149" y="68622"/>
                </a:lnTo>
                <a:lnTo>
                  <a:pt x="14003" y="72625"/>
                </a:lnTo>
                <a:lnTo>
                  <a:pt x="33193" y="73197"/>
                </a:lnTo>
                <a:lnTo>
                  <a:pt x="3319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bk object 494"/>
          <p:cNvSpPr/>
          <p:nvPr/>
        </p:nvSpPr>
        <p:spPr>
          <a:xfrm>
            <a:off x="13817632" y="7426451"/>
            <a:ext cx="66359" cy="73197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bk object 495"/>
          <p:cNvSpPr/>
          <p:nvPr/>
        </p:nvSpPr>
        <p:spPr>
          <a:xfrm>
            <a:off x="13983575" y="7426451"/>
            <a:ext cx="66359" cy="73197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bk object 496"/>
          <p:cNvSpPr/>
          <p:nvPr/>
        </p:nvSpPr>
        <p:spPr>
          <a:xfrm>
            <a:off x="14149519" y="7426451"/>
            <a:ext cx="66403" cy="73197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bk object 497"/>
          <p:cNvSpPr/>
          <p:nvPr/>
        </p:nvSpPr>
        <p:spPr>
          <a:xfrm>
            <a:off x="14315462" y="7389852"/>
            <a:ext cx="99583" cy="109796"/>
          </a:xfrm>
          <a:prstGeom prst="rect">
            <a:avLst/>
          </a:prstGeom>
          <a:blipFill>
            <a:blip r:embed="rId2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bk object 498"/>
          <p:cNvSpPr/>
          <p:nvPr/>
        </p:nvSpPr>
        <p:spPr>
          <a:xfrm>
            <a:off x="14481449" y="7389852"/>
            <a:ext cx="99539" cy="109796"/>
          </a:xfrm>
          <a:prstGeom prst="rect">
            <a:avLst/>
          </a:prstGeom>
          <a:blipFill>
            <a:blip r:embed="rId1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bk object 499"/>
          <p:cNvSpPr/>
          <p:nvPr/>
        </p:nvSpPr>
        <p:spPr>
          <a:xfrm>
            <a:off x="14647392" y="7426451"/>
            <a:ext cx="99583" cy="73197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bk object 500"/>
          <p:cNvSpPr/>
          <p:nvPr/>
        </p:nvSpPr>
        <p:spPr>
          <a:xfrm>
            <a:off x="14846515" y="7426451"/>
            <a:ext cx="66403" cy="73197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bk object 501"/>
          <p:cNvSpPr/>
          <p:nvPr/>
        </p:nvSpPr>
        <p:spPr>
          <a:xfrm>
            <a:off x="15012457" y="7426451"/>
            <a:ext cx="66403" cy="73197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bk object 502"/>
          <p:cNvSpPr/>
          <p:nvPr/>
        </p:nvSpPr>
        <p:spPr>
          <a:xfrm>
            <a:off x="15178445" y="7389852"/>
            <a:ext cx="66359" cy="109796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bk object 503"/>
          <p:cNvSpPr/>
          <p:nvPr/>
        </p:nvSpPr>
        <p:spPr>
          <a:xfrm>
            <a:off x="15344387" y="7389852"/>
            <a:ext cx="99583" cy="109796"/>
          </a:xfrm>
          <a:prstGeom prst="rect">
            <a:avLst/>
          </a:prstGeom>
          <a:blipFill>
            <a:blip r:embed="rId1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bk object 504"/>
          <p:cNvSpPr/>
          <p:nvPr/>
        </p:nvSpPr>
        <p:spPr>
          <a:xfrm>
            <a:off x="15510330" y="7389852"/>
            <a:ext cx="99583" cy="109796"/>
          </a:xfrm>
          <a:prstGeom prst="rect">
            <a:avLst/>
          </a:prstGeom>
          <a:blipFill>
            <a:blip r:embed="rId1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bk object 505"/>
          <p:cNvSpPr/>
          <p:nvPr/>
        </p:nvSpPr>
        <p:spPr>
          <a:xfrm>
            <a:off x="15709498" y="7426451"/>
            <a:ext cx="66359" cy="73197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bk object 506"/>
          <p:cNvSpPr/>
          <p:nvPr/>
        </p:nvSpPr>
        <p:spPr>
          <a:xfrm>
            <a:off x="15875441" y="7426451"/>
            <a:ext cx="66359" cy="73197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bk object 507"/>
          <p:cNvSpPr/>
          <p:nvPr/>
        </p:nvSpPr>
        <p:spPr>
          <a:xfrm>
            <a:off x="16041383" y="7426451"/>
            <a:ext cx="66403" cy="73197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bk object 508"/>
          <p:cNvSpPr/>
          <p:nvPr/>
        </p:nvSpPr>
        <p:spPr>
          <a:xfrm>
            <a:off x="16207327" y="7426451"/>
            <a:ext cx="66403" cy="73197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bk object 509"/>
          <p:cNvSpPr/>
          <p:nvPr/>
        </p:nvSpPr>
        <p:spPr>
          <a:xfrm>
            <a:off x="16373313" y="7426451"/>
            <a:ext cx="66359" cy="73197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bk object 510"/>
          <p:cNvSpPr/>
          <p:nvPr/>
        </p:nvSpPr>
        <p:spPr>
          <a:xfrm>
            <a:off x="16539257" y="7426451"/>
            <a:ext cx="99539" cy="73197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bk object 511"/>
          <p:cNvSpPr/>
          <p:nvPr/>
        </p:nvSpPr>
        <p:spPr>
          <a:xfrm>
            <a:off x="16738379" y="7426451"/>
            <a:ext cx="66403" cy="73197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bk object 512"/>
          <p:cNvSpPr/>
          <p:nvPr/>
        </p:nvSpPr>
        <p:spPr>
          <a:xfrm>
            <a:off x="16904323" y="7389852"/>
            <a:ext cx="66403" cy="109796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bk object 513"/>
          <p:cNvSpPr/>
          <p:nvPr/>
        </p:nvSpPr>
        <p:spPr>
          <a:xfrm>
            <a:off x="17070309" y="7389852"/>
            <a:ext cx="66359" cy="109796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bk object 514"/>
          <p:cNvSpPr/>
          <p:nvPr/>
        </p:nvSpPr>
        <p:spPr>
          <a:xfrm>
            <a:off x="17236253" y="7389852"/>
            <a:ext cx="66359" cy="109796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bk object 515"/>
          <p:cNvSpPr/>
          <p:nvPr/>
        </p:nvSpPr>
        <p:spPr>
          <a:xfrm>
            <a:off x="17402196" y="7389852"/>
            <a:ext cx="99583" cy="109796"/>
          </a:xfrm>
          <a:prstGeom prst="rect">
            <a:avLst/>
          </a:prstGeom>
          <a:blipFill>
            <a:blip r:embed="rId1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bk object 516"/>
          <p:cNvSpPr/>
          <p:nvPr/>
        </p:nvSpPr>
        <p:spPr>
          <a:xfrm>
            <a:off x="17568140" y="7389852"/>
            <a:ext cx="99583" cy="109796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bk object 517"/>
          <p:cNvSpPr/>
          <p:nvPr/>
        </p:nvSpPr>
        <p:spPr>
          <a:xfrm>
            <a:off x="17734215" y="7389852"/>
            <a:ext cx="99319" cy="109796"/>
          </a:xfrm>
          <a:prstGeom prst="rect">
            <a:avLst/>
          </a:prstGeom>
          <a:blipFill>
            <a:blip r:embed="rId2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bk object 518"/>
          <p:cNvSpPr/>
          <p:nvPr/>
        </p:nvSpPr>
        <p:spPr>
          <a:xfrm>
            <a:off x="17933294" y="7389852"/>
            <a:ext cx="66359" cy="109796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bk object 519"/>
          <p:cNvSpPr/>
          <p:nvPr/>
        </p:nvSpPr>
        <p:spPr>
          <a:xfrm>
            <a:off x="18099413" y="7389852"/>
            <a:ext cx="66359" cy="109796"/>
          </a:xfrm>
          <a:prstGeom prst="rect">
            <a:avLst/>
          </a:prstGeom>
          <a:blipFill>
            <a:blip r:embed="rId2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bk object 520"/>
          <p:cNvSpPr/>
          <p:nvPr/>
        </p:nvSpPr>
        <p:spPr>
          <a:xfrm>
            <a:off x="18265092" y="7398231"/>
            <a:ext cx="26034" cy="93345"/>
          </a:xfrm>
          <a:custGeom>
            <a:avLst/>
            <a:gdLst/>
            <a:ahLst/>
            <a:cxnLst/>
            <a:rect l="l" t="t" r="r" b="b"/>
            <a:pathLst>
              <a:path w="26034" h="93345">
                <a:moveTo>
                  <a:pt x="25954" y="0"/>
                </a:moveTo>
                <a:lnTo>
                  <a:pt x="14090" y="13351"/>
                </a:lnTo>
                <a:lnTo>
                  <a:pt x="4174" y="28220"/>
                </a:lnTo>
                <a:lnTo>
                  <a:pt x="521" y="43088"/>
                </a:lnTo>
                <a:lnTo>
                  <a:pt x="0" y="64818"/>
                </a:lnTo>
                <a:lnTo>
                  <a:pt x="25954" y="93259"/>
                </a:lnTo>
                <a:lnTo>
                  <a:pt x="25954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bk object 521"/>
          <p:cNvSpPr/>
          <p:nvPr/>
        </p:nvSpPr>
        <p:spPr>
          <a:xfrm>
            <a:off x="13319759" y="7609444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98"/>
                </a:lnTo>
                <a:lnTo>
                  <a:pt x="33190" y="36598"/>
                </a:lnTo>
                <a:lnTo>
                  <a:pt x="32671" y="15440"/>
                </a:lnTo>
                <a:lnTo>
                  <a:pt x="29041" y="4574"/>
                </a:lnTo>
                <a:lnTo>
                  <a:pt x="1918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bk object 522"/>
          <p:cNvSpPr/>
          <p:nvPr/>
        </p:nvSpPr>
        <p:spPr>
          <a:xfrm>
            <a:off x="13485711" y="7609444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97"/>
                </a:lnTo>
                <a:lnTo>
                  <a:pt x="19189" y="67478"/>
                </a:lnTo>
                <a:lnTo>
                  <a:pt x="29043" y="54898"/>
                </a:lnTo>
                <a:lnTo>
                  <a:pt x="32674" y="42317"/>
                </a:lnTo>
                <a:lnTo>
                  <a:pt x="33193" y="36598"/>
                </a:lnTo>
                <a:lnTo>
                  <a:pt x="32674" y="15440"/>
                </a:lnTo>
                <a:lnTo>
                  <a:pt x="29043" y="4574"/>
                </a:lnTo>
                <a:lnTo>
                  <a:pt x="19189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bk object 523"/>
          <p:cNvSpPr/>
          <p:nvPr/>
        </p:nvSpPr>
        <p:spPr>
          <a:xfrm>
            <a:off x="13651662" y="7609444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93" y="0"/>
                </a:moveTo>
                <a:lnTo>
                  <a:pt x="14003" y="571"/>
                </a:lnTo>
                <a:lnTo>
                  <a:pt x="4149" y="4574"/>
                </a:lnTo>
                <a:lnTo>
                  <a:pt x="518" y="15440"/>
                </a:lnTo>
                <a:lnTo>
                  <a:pt x="0" y="36598"/>
                </a:lnTo>
                <a:lnTo>
                  <a:pt x="518" y="57757"/>
                </a:lnTo>
                <a:lnTo>
                  <a:pt x="4149" y="68622"/>
                </a:lnTo>
                <a:lnTo>
                  <a:pt x="14003" y="72625"/>
                </a:lnTo>
                <a:lnTo>
                  <a:pt x="33193" y="73197"/>
                </a:lnTo>
                <a:lnTo>
                  <a:pt x="3319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bk object 524"/>
          <p:cNvSpPr/>
          <p:nvPr/>
        </p:nvSpPr>
        <p:spPr>
          <a:xfrm>
            <a:off x="13817632" y="7609444"/>
            <a:ext cx="66359" cy="73197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bk object 525"/>
          <p:cNvSpPr/>
          <p:nvPr/>
        </p:nvSpPr>
        <p:spPr>
          <a:xfrm>
            <a:off x="13983575" y="7609444"/>
            <a:ext cx="66359" cy="73197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bk object 526"/>
          <p:cNvSpPr/>
          <p:nvPr/>
        </p:nvSpPr>
        <p:spPr>
          <a:xfrm>
            <a:off x="14149519" y="7609444"/>
            <a:ext cx="66403" cy="73197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bk object 527"/>
          <p:cNvSpPr/>
          <p:nvPr/>
        </p:nvSpPr>
        <p:spPr>
          <a:xfrm>
            <a:off x="14315462" y="7609444"/>
            <a:ext cx="99583" cy="73197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bk object 528"/>
          <p:cNvSpPr/>
          <p:nvPr/>
        </p:nvSpPr>
        <p:spPr>
          <a:xfrm>
            <a:off x="14481449" y="7609444"/>
            <a:ext cx="99539" cy="73197"/>
          </a:xfrm>
          <a:prstGeom prst="rect">
            <a:avLst/>
          </a:prstGeom>
          <a:blipFill>
            <a:blip r:embed="rId1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bk object 529"/>
          <p:cNvSpPr/>
          <p:nvPr/>
        </p:nvSpPr>
        <p:spPr>
          <a:xfrm>
            <a:off x="14647392" y="7609444"/>
            <a:ext cx="99583" cy="73197"/>
          </a:xfrm>
          <a:prstGeom prst="rect">
            <a:avLst/>
          </a:prstGeom>
          <a:blipFill>
            <a:blip r:embed="rId1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bk object 530"/>
          <p:cNvSpPr/>
          <p:nvPr/>
        </p:nvSpPr>
        <p:spPr>
          <a:xfrm>
            <a:off x="14846515" y="7609444"/>
            <a:ext cx="66403" cy="73197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bk object 531"/>
          <p:cNvSpPr/>
          <p:nvPr/>
        </p:nvSpPr>
        <p:spPr>
          <a:xfrm>
            <a:off x="15012458" y="7609444"/>
            <a:ext cx="66403" cy="73197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bk object 532"/>
          <p:cNvSpPr/>
          <p:nvPr/>
        </p:nvSpPr>
        <p:spPr>
          <a:xfrm>
            <a:off x="15178445" y="7609444"/>
            <a:ext cx="66359" cy="73197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bk object 533"/>
          <p:cNvSpPr/>
          <p:nvPr/>
        </p:nvSpPr>
        <p:spPr>
          <a:xfrm>
            <a:off x="15344388" y="7609444"/>
            <a:ext cx="99583" cy="73197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" name="bk object 534"/>
          <p:cNvSpPr/>
          <p:nvPr/>
        </p:nvSpPr>
        <p:spPr>
          <a:xfrm>
            <a:off x="15510330" y="7609444"/>
            <a:ext cx="99583" cy="73197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bk object 535"/>
          <p:cNvSpPr/>
          <p:nvPr/>
        </p:nvSpPr>
        <p:spPr>
          <a:xfrm>
            <a:off x="15709498" y="7609444"/>
            <a:ext cx="66359" cy="73197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bk object 536"/>
          <p:cNvSpPr/>
          <p:nvPr/>
        </p:nvSpPr>
        <p:spPr>
          <a:xfrm>
            <a:off x="15875441" y="7609444"/>
            <a:ext cx="66359" cy="73197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bk object 537"/>
          <p:cNvSpPr/>
          <p:nvPr/>
        </p:nvSpPr>
        <p:spPr>
          <a:xfrm>
            <a:off x="16041383" y="7609444"/>
            <a:ext cx="66403" cy="73197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bk object 538"/>
          <p:cNvSpPr/>
          <p:nvPr/>
        </p:nvSpPr>
        <p:spPr>
          <a:xfrm>
            <a:off x="16207327" y="7609444"/>
            <a:ext cx="66403" cy="73197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bk object 539"/>
          <p:cNvSpPr/>
          <p:nvPr/>
        </p:nvSpPr>
        <p:spPr>
          <a:xfrm>
            <a:off x="16373315" y="7609444"/>
            <a:ext cx="66359" cy="73197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bk object 540"/>
          <p:cNvSpPr/>
          <p:nvPr/>
        </p:nvSpPr>
        <p:spPr>
          <a:xfrm>
            <a:off x="16539257" y="7609444"/>
            <a:ext cx="99539" cy="73197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bk object 541"/>
          <p:cNvSpPr/>
          <p:nvPr/>
        </p:nvSpPr>
        <p:spPr>
          <a:xfrm>
            <a:off x="16705200" y="7609444"/>
            <a:ext cx="99583" cy="73197"/>
          </a:xfrm>
          <a:prstGeom prst="rect">
            <a:avLst/>
          </a:prstGeom>
          <a:blipFill>
            <a:blip r:embed="rId1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bk object 542"/>
          <p:cNvSpPr/>
          <p:nvPr/>
        </p:nvSpPr>
        <p:spPr>
          <a:xfrm>
            <a:off x="16904323" y="7609444"/>
            <a:ext cx="66403" cy="73197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bk object 543"/>
          <p:cNvSpPr/>
          <p:nvPr/>
        </p:nvSpPr>
        <p:spPr>
          <a:xfrm>
            <a:off x="17070309" y="7609444"/>
            <a:ext cx="66359" cy="73197"/>
          </a:xfrm>
          <a:prstGeom prst="rect">
            <a:avLst/>
          </a:prstGeom>
          <a:blipFill>
            <a:blip r:embed="rId1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bk object 544"/>
          <p:cNvSpPr/>
          <p:nvPr/>
        </p:nvSpPr>
        <p:spPr>
          <a:xfrm>
            <a:off x="17236253" y="7609444"/>
            <a:ext cx="66359" cy="73197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bk object 545"/>
          <p:cNvSpPr/>
          <p:nvPr/>
        </p:nvSpPr>
        <p:spPr>
          <a:xfrm>
            <a:off x="17402196" y="7609444"/>
            <a:ext cx="99583" cy="73197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bk object 546"/>
          <p:cNvSpPr/>
          <p:nvPr/>
        </p:nvSpPr>
        <p:spPr>
          <a:xfrm>
            <a:off x="17568140" y="7609444"/>
            <a:ext cx="99583" cy="73197"/>
          </a:xfrm>
          <a:prstGeom prst="rect">
            <a:avLst/>
          </a:prstGeom>
          <a:blipFill>
            <a:blip r:embed="rId1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bk object 547"/>
          <p:cNvSpPr/>
          <p:nvPr/>
        </p:nvSpPr>
        <p:spPr>
          <a:xfrm>
            <a:off x="17734215" y="7609444"/>
            <a:ext cx="99319" cy="73197"/>
          </a:xfrm>
          <a:prstGeom prst="rect">
            <a:avLst/>
          </a:prstGeom>
          <a:blipFill>
            <a:blip r:embed="rId2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bk object 548"/>
          <p:cNvSpPr/>
          <p:nvPr/>
        </p:nvSpPr>
        <p:spPr>
          <a:xfrm>
            <a:off x="17933294" y="7609444"/>
            <a:ext cx="66359" cy="73197"/>
          </a:xfrm>
          <a:prstGeom prst="rect">
            <a:avLst/>
          </a:prstGeom>
          <a:blipFill>
            <a:blip r:embed="rId1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bk object 549"/>
          <p:cNvSpPr/>
          <p:nvPr/>
        </p:nvSpPr>
        <p:spPr>
          <a:xfrm>
            <a:off x="18099413" y="7609444"/>
            <a:ext cx="66359" cy="73197"/>
          </a:xfrm>
          <a:prstGeom prst="rect">
            <a:avLst/>
          </a:prstGeom>
          <a:blipFill>
            <a:blip r:embed="rId1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bk object 550"/>
          <p:cNvSpPr/>
          <p:nvPr/>
        </p:nvSpPr>
        <p:spPr>
          <a:xfrm>
            <a:off x="18265092" y="7609665"/>
            <a:ext cx="26034" cy="73025"/>
          </a:xfrm>
          <a:custGeom>
            <a:avLst/>
            <a:gdLst/>
            <a:ahLst/>
            <a:cxnLst/>
            <a:rect l="l" t="t" r="r" b="b"/>
            <a:pathLst>
              <a:path w="26034" h="73025">
                <a:moveTo>
                  <a:pt x="25954" y="0"/>
                </a:moveTo>
                <a:lnTo>
                  <a:pt x="14090" y="351"/>
                </a:lnTo>
                <a:lnTo>
                  <a:pt x="4174" y="4354"/>
                </a:lnTo>
                <a:lnTo>
                  <a:pt x="521" y="15219"/>
                </a:lnTo>
                <a:lnTo>
                  <a:pt x="0" y="36378"/>
                </a:lnTo>
                <a:lnTo>
                  <a:pt x="521" y="57536"/>
                </a:lnTo>
                <a:lnTo>
                  <a:pt x="4174" y="68402"/>
                </a:lnTo>
                <a:lnTo>
                  <a:pt x="14090" y="72405"/>
                </a:lnTo>
                <a:lnTo>
                  <a:pt x="25954" y="72756"/>
                </a:lnTo>
                <a:lnTo>
                  <a:pt x="25954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bk object 551"/>
          <p:cNvSpPr/>
          <p:nvPr/>
        </p:nvSpPr>
        <p:spPr>
          <a:xfrm>
            <a:off x="13319759" y="7792438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48"/>
                </a:lnTo>
                <a:lnTo>
                  <a:pt x="19188" y="67437"/>
                </a:lnTo>
                <a:lnTo>
                  <a:pt x="29041" y="54873"/>
                </a:lnTo>
                <a:lnTo>
                  <a:pt x="32671" y="42309"/>
                </a:lnTo>
                <a:lnTo>
                  <a:pt x="33190" y="36598"/>
                </a:lnTo>
                <a:lnTo>
                  <a:pt x="32671" y="15440"/>
                </a:lnTo>
                <a:lnTo>
                  <a:pt x="29041" y="4574"/>
                </a:lnTo>
                <a:lnTo>
                  <a:pt x="1918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bk object 552"/>
          <p:cNvSpPr/>
          <p:nvPr/>
        </p:nvSpPr>
        <p:spPr>
          <a:xfrm>
            <a:off x="13485711" y="7792438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48"/>
                </a:lnTo>
                <a:lnTo>
                  <a:pt x="19189" y="67437"/>
                </a:lnTo>
                <a:lnTo>
                  <a:pt x="29043" y="54873"/>
                </a:lnTo>
                <a:lnTo>
                  <a:pt x="32674" y="42309"/>
                </a:lnTo>
                <a:lnTo>
                  <a:pt x="33193" y="36598"/>
                </a:lnTo>
                <a:lnTo>
                  <a:pt x="32674" y="15440"/>
                </a:lnTo>
                <a:lnTo>
                  <a:pt x="29043" y="4574"/>
                </a:lnTo>
                <a:lnTo>
                  <a:pt x="19189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bk object 553"/>
          <p:cNvSpPr/>
          <p:nvPr/>
        </p:nvSpPr>
        <p:spPr>
          <a:xfrm>
            <a:off x="13651662" y="7792438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93" y="0"/>
                </a:moveTo>
                <a:lnTo>
                  <a:pt x="14003" y="5718"/>
                </a:lnTo>
                <a:lnTo>
                  <a:pt x="4149" y="18299"/>
                </a:lnTo>
                <a:lnTo>
                  <a:pt x="518" y="30880"/>
                </a:lnTo>
                <a:lnTo>
                  <a:pt x="0" y="36598"/>
                </a:lnTo>
                <a:lnTo>
                  <a:pt x="518" y="57729"/>
                </a:lnTo>
                <a:lnTo>
                  <a:pt x="4149" y="68579"/>
                </a:lnTo>
                <a:lnTo>
                  <a:pt x="14003" y="72577"/>
                </a:lnTo>
                <a:lnTo>
                  <a:pt x="33193" y="73148"/>
                </a:lnTo>
                <a:lnTo>
                  <a:pt x="3319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bk object 554"/>
          <p:cNvSpPr/>
          <p:nvPr/>
        </p:nvSpPr>
        <p:spPr>
          <a:xfrm>
            <a:off x="13817632" y="7792438"/>
            <a:ext cx="66359" cy="73148"/>
          </a:xfrm>
          <a:prstGeom prst="rect">
            <a:avLst/>
          </a:prstGeom>
          <a:blipFill>
            <a:blip r:embed="rId2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bk object 555"/>
          <p:cNvSpPr/>
          <p:nvPr/>
        </p:nvSpPr>
        <p:spPr>
          <a:xfrm>
            <a:off x="13983575" y="7792438"/>
            <a:ext cx="66359" cy="73148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bk object 556"/>
          <p:cNvSpPr/>
          <p:nvPr/>
        </p:nvSpPr>
        <p:spPr>
          <a:xfrm>
            <a:off x="14149519" y="7792438"/>
            <a:ext cx="66403" cy="73148"/>
          </a:xfrm>
          <a:prstGeom prst="rect">
            <a:avLst/>
          </a:prstGeom>
          <a:blipFill>
            <a:blip r:embed="rId2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bk object 557"/>
          <p:cNvSpPr/>
          <p:nvPr/>
        </p:nvSpPr>
        <p:spPr>
          <a:xfrm>
            <a:off x="14315462" y="7792438"/>
            <a:ext cx="66403" cy="73148"/>
          </a:xfrm>
          <a:prstGeom prst="rect">
            <a:avLst/>
          </a:prstGeom>
          <a:blipFill>
            <a:blip r:embed="rId2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bk object 558"/>
          <p:cNvSpPr/>
          <p:nvPr/>
        </p:nvSpPr>
        <p:spPr>
          <a:xfrm>
            <a:off x="14481449" y="7792438"/>
            <a:ext cx="99539" cy="73148"/>
          </a:xfrm>
          <a:prstGeom prst="rect">
            <a:avLst/>
          </a:prstGeom>
          <a:blipFill>
            <a:blip r:embed="rId1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bk object 559"/>
          <p:cNvSpPr/>
          <p:nvPr/>
        </p:nvSpPr>
        <p:spPr>
          <a:xfrm>
            <a:off x="14846515" y="7792438"/>
            <a:ext cx="66403" cy="73148"/>
          </a:xfrm>
          <a:prstGeom prst="rect">
            <a:avLst/>
          </a:prstGeom>
          <a:blipFill>
            <a:blip r:embed="rId2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bk object 560"/>
          <p:cNvSpPr/>
          <p:nvPr/>
        </p:nvSpPr>
        <p:spPr>
          <a:xfrm>
            <a:off x="15012458" y="7792438"/>
            <a:ext cx="66403" cy="73148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bk object 561"/>
          <p:cNvSpPr/>
          <p:nvPr/>
        </p:nvSpPr>
        <p:spPr>
          <a:xfrm>
            <a:off x="15178445" y="7792438"/>
            <a:ext cx="66359" cy="73148"/>
          </a:xfrm>
          <a:prstGeom prst="rect">
            <a:avLst/>
          </a:prstGeom>
          <a:blipFill>
            <a:blip r:embed="rId1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bk object 562"/>
          <p:cNvSpPr/>
          <p:nvPr/>
        </p:nvSpPr>
        <p:spPr>
          <a:xfrm>
            <a:off x="15344388" y="7792438"/>
            <a:ext cx="99583" cy="73148"/>
          </a:xfrm>
          <a:prstGeom prst="rect">
            <a:avLst/>
          </a:prstGeom>
          <a:blipFill>
            <a:blip r:embed="rId2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bk object 563"/>
          <p:cNvSpPr/>
          <p:nvPr/>
        </p:nvSpPr>
        <p:spPr>
          <a:xfrm>
            <a:off x="15510330" y="7792438"/>
            <a:ext cx="99583" cy="73148"/>
          </a:xfrm>
          <a:prstGeom prst="rect">
            <a:avLst/>
          </a:prstGeom>
          <a:blipFill>
            <a:blip r:embed="rId2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bk object 564"/>
          <p:cNvSpPr/>
          <p:nvPr/>
        </p:nvSpPr>
        <p:spPr>
          <a:xfrm>
            <a:off x="15709498" y="7792438"/>
            <a:ext cx="66359" cy="73148"/>
          </a:xfrm>
          <a:prstGeom prst="rect">
            <a:avLst/>
          </a:prstGeom>
          <a:blipFill>
            <a:blip r:embed="rId2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bk object 565"/>
          <p:cNvSpPr/>
          <p:nvPr/>
        </p:nvSpPr>
        <p:spPr>
          <a:xfrm>
            <a:off x="15875441" y="7792438"/>
            <a:ext cx="66359" cy="73148"/>
          </a:xfrm>
          <a:prstGeom prst="rect">
            <a:avLst/>
          </a:prstGeom>
          <a:blipFill>
            <a:blip r:embed="rId2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bk object 566"/>
          <p:cNvSpPr/>
          <p:nvPr/>
        </p:nvSpPr>
        <p:spPr>
          <a:xfrm>
            <a:off x="16041385" y="7792438"/>
            <a:ext cx="66403" cy="73148"/>
          </a:xfrm>
          <a:prstGeom prst="rect">
            <a:avLst/>
          </a:prstGeom>
          <a:blipFill>
            <a:blip r:embed="rId2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bk object 567"/>
          <p:cNvSpPr/>
          <p:nvPr/>
        </p:nvSpPr>
        <p:spPr>
          <a:xfrm>
            <a:off x="16207327" y="7792438"/>
            <a:ext cx="66403" cy="73148"/>
          </a:xfrm>
          <a:prstGeom prst="rect">
            <a:avLst/>
          </a:prstGeom>
          <a:blipFill>
            <a:blip r:embed="rId2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bk object 568"/>
          <p:cNvSpPr/>
          <p:nvPr/>
        </p:nvSpPr>
        <p:spPr>
          <a:xfrm>
            <a:off x="16373315" y="7792438"/>
            <a:ext cx="66359" cy="73148"/>
          </a:xfrm>
          <a:prstGeom prst="rect">
            <a:avLst/>
          </a:prstGeom>
          <a:blipFill>
            <a:blip r:embed="rId1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bk object 569"/>
          <p:cNvSpPr/>
          <p:nvPr/>
        </p:nvSpPr>
        <p:spPr>
          <a:xfrm>
            <a:off x="16539257" y="7792438"/>
            <a:ext cx="99539" cy="73148"/>
          </a:xfrm>
          <a:prstGeom prst="rect">
            <a:avLst/>
          </a:prstGeom>
          <a:blipFill>
            <a:blip r:embed="rId1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bk object 570"/>
          <p:cNvSpPr/>
          <p:nvPr/>
        </p:nvSpPr>
        <p:spPr>
          <a:xfrm>
            <a:off x="16705200" y="7792438"/>
            <a:ext cx="99583" cy="73148"/>
          </a:xfrm>
          <a:prstGeom prst="rect">
            <a:avLst/>
          </a:prstGeom>
          <a:blipFill>
            <a:blip r:embed="rId1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bk object 571"/>
          <p:cNvSpPr/>
          <p:nvPr/>
        </p:nvSpPr>
        <p:spPr>
          <a:xfrm>
            <a:off x="16904323" y="7792438"/>
            <a:ext cx="66403" cy="73148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bk object 572"/>
          <p:cNvSpPr/>
          <p:nvPr/>
        </p:nvSpPr>
        <p:spPr>
          <a:xfrm>
            <a:off x="17070311" y="7792438"/>
            <a:ext cx="66359" cy="73148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bk object 573"/>
          <p:cNvSpPr/>
          <p:nvPr/>
        </p:nvSpPr>
        <p:spPr>
          <a:xfrm>
            <a:off x="17236253" y="7792438"/>
            <a:ext cx="66359" cy="73148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bk object 574"/>
          <p:cNvSpPr/>
          <p:nvPr/>
        </p:nvSpPr>
        <p:spPr>
          <a:xfrm>
            <a:off x="17402196" y="7792438"/>
            <a:ext cx="99583" cy="73148"/>
          </a:xfrm>
          <a:prstGeom prst="rect">
            <a:avLst/>
          </a:prstGeom>
          <a:blipFill>
            <a:blip r:embed="rId1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" name="bk object 575"/>
          <p:cNvSpPr/>
          <p:nvPr/>
        </p:nvSpPr>
        <p:spPr>
          <a:xfrm>
            <a:off x="17568140" y="7792438"/>
            <a:ext cx="99583" cy="73148"/>
          </a:xfrm>
          <a:prstGeom prst="rect">
            <a:avLst/>
          </a:prstGeom>
          <a:blipFill>
            <a:blip r:embed="rId2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" name="bk object 576"/>
          <p:cNvSpPr/>
          <p:nvPr/>
        </p:nvSpPr>
        <p:spPr>
          <a:xfrm>
            <a:off x="17734215" y="7792438"/>
            <a:ext cx="99319" cy="73148"/>
          </a:xfrm>
          <a:prstGeom prst="rect">
            <a:avLst/>
          </a:prstGeom>
          <a:blipFill>
            <a:blip r:embed="rId2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" name="bk object 577"/>
          <p:cNvSpPr/>
          <p:nvPr/>
        </p:nvSpPr>
        <p:spPr>
          <a:xfrm>
            <a:off x="17933294" y="7792438"/>
            <a:ext cx="66359" cy="73148"/>
          </a:xfrm>
          <a:prstGeom prst="rect">
            <a:avLst/>
          </a:prstGeom>
          <a:blipFill>
            <a:blip r:embed="rId2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" name="bk object 578"/>
          <p:cNvSpPr/>
          <p:nvPr/>
        </p:nvSpPr>
        <p:spPr>
          <a:xfrm>
            <a:off x="18099413" y="7792438"/>
            <a:ext cx="66359" cy="73148"/>
          </a:xfrm>
          <a:prstGeom prst="rect">
            <a:avLst/>
          </a:prstGeom>
          <a:blipFill>
            <a:blip r:embed="rId2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" name="bk object 579"/>
          <p:cNvSpPr/>
          <p:nvPr/>
        </p:nvSpPr>
        <p:spPr>
          <a:xfrm>
            <a:off x="18265092" y="7792659"/>
            <a:ext cx="26034" cy="73025"/>
          </a:xfrm>
          <a:custGeom>
            <a:avLst/>
            <a:gdLst/>
            <a:ahLst/>
            <a:cxnLst/>
            <a:rect l="l" t="t" r="r" b="b"/>
            <a:pathLst>
              <a:path w="26034" h="73025">
                <a:moveTo>
                  <a:pt x="25954" y="0"/>
                </a:moveTo>
                <a:lnTo>
                  <a:pt x="14090" y="351"/>
                </a:lnTo>
                <a:lnTo>
                  <a:pt x="4174" y="4354"/>
                </a:lnTo>
                <a:lnTo>
                  <a:pt x="521" y="15219"/>
                </a:lnTo>
                <a:lnTo>
                  <a:pt x="0" y="36378"/>
                </a:lnTo>
                <a:lnTo>
                  <a:pt x="521" y="57508"/>
                </a:lnTo>
                <a:lnTo>
                  <a:pt x="4174" y="68359"/>
                </a:lnTo>
                <a:lnTo>
                  <a:pt x="14090" y="72357"/>
                </a:lnTo>
                <a:lnTo>
                  <a:pt x="25954" y="72707"/>
                </a:lnTo>
                <a:lnTo>
                  <a:pt x="25954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" name="bk object 580"/>
          <p:cNvSpPr/>
          <p:nvPr/>
        </p:nvSpPr>
        <p:spPr>
          <a:xfrm>
            <a:off x="13319759" y="7975382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97"/>
                </a:lnTo>
                <a:lnTo>
                  <a:pt x="19188" y="72625"/>
                </a:lnTo>
                <a:lnTo>
                  <a:pt x="29041" y="68622"/>
                </a:lnTo>
                <a:lnTo>
                  <a:pt x="32671" y="57757"/>
                </a:lnTo>
                <a:lnTo>
                  <a:pt x="33190" y="36598"/>
                </a:lnTo>
                <a:lnTo>
                  <a:pt x="32671" y="15440"/>
                </a:lnTo>
                <a:lnTo>
                  <a:pt x="29041" y="4574"/>
                </a:lnTo>
                <a:lnTo>
                  <a:pt x="1918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" name="bk object 581"/>
          <p:cNvSpPr/>
          <p:nvPr/>
        </p:nvSpPr>
        <p:spPr>
          <a:xfrm>
            <a:off x="13485711" y="7975382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97"/>
                </a:lnTo>
                <a:lnTo>
                  <a:pt x="19189" y="72625"/>
                </a:lnTo>
                <a:lnTo>
                  <a:pt x="29043" y="68622"/>
                </a:lnTo>
                <a:lnTo>
                  <a:pt x="32674" y="57757"/>
                </a:lnTo>
                <a:lnTo>
                  <a:pt x="33193" y="36598"/>
                </a:lnTo>
                <a:lnTo>
                  <a:pt x="32674" y="15440"/>
                </a:lnTo>
                <a:lnTo>
                  <a:pt x="29043" y="4574"/>
                </a:lnTo>
                <a:lnTo>
                  <a:pt x="19189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" name="bk object 582"/>
          <p:cNvSpPr/>
          <p:nvPr/>
        </p:nvSpPr>
        <p:spPr>
          <a:xfrm>
            <a:off x="13651662" y="7975382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93" y="0"/>
                </a:moveTo>
                <a:lnTo>
                  <a:pt x="14003" y="5718"/>
                </a:lnTo>
                <a:lnTo>
                  <a:pt x="4149" y="18299"/>
                </a:lnTo>
                <a:lnTo>
                  <a:pt x="518" y="30880"/>
                </a:lnTo>
                <a:lnTo>
                  <a:pt x="0" y="36598"/>
                </a:lnTo>
                <a:lnTo>
                  <a:pt x="518" y="57757"/>
                </a:lnTo>
                <a:lnTo>
                  <a:pt x="4149" y="68622"/>
                </a:lnTo>
                <a:lnTo>
                  <a:pt x="14003" y="72625"/>
                </a:lnTo>
                <a:lnTo>
                  <a:pt x="33193" y="73197"/>
                </a:lnTo>
                <a:lnTo>
                  <a:pt x="3319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" name="bk object 583"/>
          <p:cNvSpPr/>
          <p:nvPr/>
        </p:nvSpPr>
        <p:spPr>
          <a:xfrm>
            <a:off x="13817632" y="7975382"/>
            <a:ext cx="66359" cy="7319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" name="bk object 584"/>
          <p:cNvSpPr/>
          <p:nvPr/>
        </p:nvSpPr>
        <p:spPr>
          <a:xfrm>
            <a:off x="13983575" y="7975382"/>
            <a:ext cx="66359" cy="7319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" name="bk object 585"/>
          <p:cNvSpPr/>
          <p:nvPr/>
        </p:nvSpPr>
        <p:spPr>
          <a:xfrm>
            <a:off x="14149519" y="7975382"/>
            <a:ext cx="66403" cy="7319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" name="bk object 586"/>
          <p:cNvSpPr/>
          <p:nvPr/>
        </p:nvSpPr>
        <p:spPr>
          <a:xfrm>
            <a:off x="14315462" y="7975382"/>
            <a:ext cx="66403" cy="7319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" name="bk object 587"/>
          <p:cNvSpPr/>
          <p:nvPr/>
        </p:nvSpPr>
        <p:spPr>
          <a:xfrm>
            <a:off x="14481449" y="7975382"/>
            <a:ext cx="99539" cy="73197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" name="bk object 588"/>
          <p:cNvSpPr/>
          <p:nvPr/>
        </p:nvSpPr>
        <p:spPr>
          <a:xfrm>
            <a:off x="14680572" y="7975382"/>
            <a:ext cx="66403" cy="73197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" name="bk object 589"/>
          <p:cNvSpPr/>
          <p:nvPr/>
        </p:nvSpPr>
        <p:spPr>
          <a:xfrm>
            <a:off x="14846515" y="7975382"/>
            <a:ext cx="66403" cy="7319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" name="bk object 590"/>
          <p:cNvSpPr/>
          <p:nvPr/>
        </p:nvSpPr>
        <p:spPr>
          <a:xfrm>
            <a:off x="15012458" y="7975382"/>
            <a:ext cx="66403" cy="7319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" name="bk object 591"/>
          <p:cNvSpPr/>
          <p:nvPr/>
        </p:nvSpPr>
        <p:spPr>
          <a:xfrm>
            <a:off x="15178445" y="7975382"/>
            <a:ext cx="66359" cy="7319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" name="bk object 592"/>
          <p:cNvSpPr/>
          <p:nvPr/>
        </p:nvSpPr>
        <p:spPr>
          <a:xfrm>
            <a:off x="15344388" y="7975382"/>
            <a:ext cx="99583" cy="73197"/>
          </a:xfrm>
          <a:prstGeom prst="rect">
            <a:avLst/>
          </a:prstGeom>
          <a:blipFill>
            <a:blip r:embed="rId2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" name="bk object 593"/>
          <p:cNvSpPr/>
          <p:nvPr/>
        </p:nvSpPr>
        <p:spPr>
          <a:xfrm>
            <a:off x="15510330" y="7975382"/>
            <a:ext cx="99583" cy="73197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4" name="bk object 594"/>
          <p:cNvSpPr/>
          <p:nvPr/>
        </p:nvSpPr>
        <p:spPr>
          <a:xfrm>
            <a:off x="15709498" y="7975382"/>
            <a:ext cx="66359" cy="7319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" name="bk object 595"/>
          <p:cNvSpPr/>
          <p:nvPr/>
        </p:nvSpPr>
        <p:spPr>
          <a:xfrm>
            <a:off x="15875441" y="7975382"/>
            <a:ext cx="66359" cy="7319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" name="bk object 596"/>
          <p:cNvSpPr/>
          <p:nvPr/>
        </p:nvSpPr>
        <p:spPr>
          <a:xfrm>
            <a:off x="16041385" y="7975382"/>
            <a:ext cx="66403" cy="73197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" name="bk object 597"/>
          <p:cNvSpPr/>
          <p:nvPr/>
        </p:nvSpPr>
        <p:spPr>
          <a:xfrm>
            <a:off x="16207327" y="7975382"/>
            <a:ext cx="66403" cy="7319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" name="bk object 598"/>
          <p:cNvSpPr/>
          <p:nvPr/>
        </p:nvSpPr>
        <p:spPr>
          <a:xfrm>
            <a:off x="16373315" y="7975382"/>
            <a:ext cx="66359" cy="7319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" name="bk object 599"/>
          <p:cNvSpPr/>
          <p:nvPr/>
        </p:nvSpPr>
        <p:spPr>
          <a:xfrm>
            <a:off x="16539257" y="7975382"/>
            <a:ext cx="99539" cy="73197"/>
          </a:xfrm>
          <a:prstGeom prst="rect">
            <a:avLst/>
          </a:prstGeom>
          <a:blipFill>
            <a:blip r:embed="rId2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" name="bk object 600"/>
          <p:cNvSpPr/>
          <p:nvPr/>
        </p:nvSpPr>
        <p:spPr>
          <a:xfrm>
            <a:off x="16705200" y="7975382"/>
            <a:ext cx="99583" cy="73197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" name="bk object 601"/>
          <p:cNvSpPr/>
          <p:nvPr/>
        </p:nvSpPr>
        <p:spPr>
          <a:xfrm>
            <a:off x="16904323" y="7975382"/>
            <a:ext cx="66403" cy="73197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" name="bk object 602"/>
          <p:cNvSpPr/>
          <p:nvPr/>
        </p:nvSpPr>
        <p:spPr>
          <a:xfrm>
            <a:off x="17070311" y="7975382"/>
            <a:ext cx="66359" cy="73197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" name="bk object 603"/>
          <p:cNvSpPr/>
          <p:nvPr/>
        </p:nvSpPr>
        <p:spPr>
          <a:xfrm>
            <a:off x="17236253" y="7975382"/>
            <a:ext cx="66359" cy="73197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4" name="bk object 604"/>
          <p:cNvSpPr/>
          <p:nvPr/>
        </p:nvSpPr>
        <p:spPr>
          <a:xfrm>
            <a:off x="17402196" y="7975382"/>
            <a:ext cx="99583" cy="73197"/>
          </a:xfrm>
          <a:prstGeom prst="rect">
            <a:avLst/>
          </a:prstGeom>
          <a:blipFill>
            <a:blip r:embed="rId2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5" name="bk object 605"/>
          <p:cNvSpPr/>
          <p:nvPr/>
        </p:nvSpPr>
        <p:spPr>
          <a:xfrm>
            <a:off x="17568140" y="7975382"/>
            <a:ext cx="99583" cy="73197"/>
          </a:xfrm>
          <a:prstGeom prst="rect">
            <a:avLst/>
          </a:prstGeom>
          <a:blipFill>
            <a:blip r:embed="rId2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6" name="bk object 606"/>
          <p:cNvSpPr/>
          <p:nvPr/>
        </p:nvSpPr>
        <p:spPr>
          <a:xfrm>
            <a:off x="17734215" y="7975382"/>
            <a:ext cx="99319" cy="73197"/>
          </a:xfrm>
          <a:prstGeom prst="rect">
            <a:avLst/>
          </a:prstGeom>
          <a:blipFill>
            <a:blip r:embed="rId2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" name="bk object 607"/>
          <p:cNvSpPr/>
          <p:nvPr/>
        </p:nvSpPr>
        <p:spPr>
          <a:xfrm>
            <a:off x="17933294" y="7975382"/>
            <a:ext cx="66359" cy="73197"/>
          </a:xfrm>
          <a:prstGeom prst="rect">
            <a:avLst/>
          </a:prstGeom>
          <a:blipFill>
            <a:blip r:embed="rId2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8" name="bk object 608"/>
          <p:cNvSpPr/>
          <p:nvPr/>
        </p:nvSpPr>
        <p:spPr>
          <a:xfrm>
            <a:off x="18099413" y="7975382"/>
            <a:ext cx="66359" cy="109796"/>
          </a:xfrm>
          <a:prstGeom prst="rect">
            <a:avLst/>
          </a:prstGeom>
          <a:blipFill>
            <a:blip r:embed="rId2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9" name="bk object 609"/>
          <p:cNvSpPr/>
          <p:nvPr/>
        </p:nvSpPr>
        <p:spPr>
          <a:xfrm>
            <a:off x="18265092" y="7975603"/>
            <a:ext cx="26034" cy="107314"/>
          </a:xfrm>
          <a:custGeom>
            <a:avLst/>
            <a:gdLst/>
            <a:ahLst/>
            <a:cxnLst/>
            <a:rect l="l" t="t" r="r" b="b"/>
            <a:pathLst>
              <a:path w="26034" h="107315">
                <a:moveTo>
                  <a:pt x="25954" y="0"/>
                </a:moveTo>
                <a:lnTo>
                  <a:pt x="14090" y="351"/>
                </a:lnTo>
                <a:lnTo>
                  <a:pt x="4174" y="4354"/>
                </a:lnTo>
                <a:lnTo>
                  <a:pt x="521" y="15219"/>
                </a:lnTo>
                <a:lnTo>
                  <a:pt x="0" y="36378"/>
                </a:lnTo>
                <a:lnTo>
                  <a:pt x="521" y="63255"/>
                </a:lnTo>
                <a:lnTo>
                  <a:pt x="4174" y="86701"/>
                </a:lnTo>
                <a:lnTo>
                  <a:pt x="14090" y="103285"/>
                </a:lnTo>
                <a:lnTo>
                  <a:pt x="25954" y="107150"/>
                </a:lnTo>
                <a:lnTo>
                  <a:pt x="25954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0" name="bk object 610"/>
          <p:cNvSpPr/>
          <p:nvPr/>
        </p:nvSpPr>
        <p:spPr>
          <a:xfrm>
            <a:off x="13319759" y="8194974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90" y="0"/>
                </a:moveTo>
                <a:lnTo>
                  <a:pt x="0" y="0"/>
                </a:lnTo>
                <a:lnTo>
                  <a:pt x="0" y="36598"/>
                </a:lnTo>
                <a:lnTo>
                  <a:pt x="19188" y="36026"/>
                </a:lnTo>
                <a:lnTo>
                  <a:pt x="29041" y="32023"/>
                </a:lnTo>
                <a:lnTo>
                  <a:pt x="32671" y="21158"/>
                </a:lnTo>
                <a:lnTo>
                  <a:pt x="3319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" name="bk object 611"/>
          <p:cNvSpPr/>
          <p:nvPr/>
        </p:nvSpPr>
        <p:spPr>
          <a:xfrm>
            <a:off x="13485711" y="8194974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93" y="0"/>
                </a:moveTo>
                <a:lnTo>
                  <a:pt x="0" y="0"/>
                </a:lnTo>
                <a:lnTo>
                  <a:pt x="0" y="36598"/>
                </a:lnTo>
                <a:lnTo>
                  <a:pt x="19189" y="36026"/>
                </a:lnTo>
                <a:lnTo>
                  <a:pt x="29043" y="32023"/>
                </a:lnTo>
                <a:lnTo>
                  <a:pt x="32674" y="21158"/>
                </a:lnTo>
                <a:lnTo>
                  <a:pt x="3319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2" name="bk object 612"/>
          <p:cNvSpPr/>
          <p:nvPr/>
        </p:nvSpPr>
        <p:spPr>
          <a:xfrm>
            <a:off x="13651662" y="8158376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93" y="0"/>
                </a:moveTo>
                <a:lnTo>
                  <a:pt x="14003" y="5718"/>
                </a:lnTo>
                <a:lnTo>
                  <a:pt x="4149" y="18299"/>
                </a:lnTo>
                <a:lnTo>
                  <a:pt x="518" y="30880"/>
                </a:lnTo>
                <a:lnTo>
                  <a:pt x="0" y="36598"/>
                </a:lnTo>
                <a:lnTo>
                  <a:pt x="518" y="57757"/>
                </a:lnTo>
                <a:lnTo>
                  <a:pt x="4149" y="68622"/>
                </a:lnTo>
                <a:lnTo>
                  <a:pt x="14003" y="72625"/>
                </a:lnTo>
                <a:lnTo>
                  <a:pt x="33193" y="73197"/>
                </a:lnTo>
                <a:lnTo>
                  <a:pt x="3319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" name="bk object 613"/>
          <p:cNvSpPr/>
          <p:nvPr/>
        </p:nvSpPr>
        <p:spPr>
          <a:xfrm>
            <a:off x="13817632" y="8158376"/>
            <a:ext cx="66359" cy="73197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4" name="bk object 614"/>
          <p:cNvSpPr/>
          <p:nvPr/>
        </p:nvSpPr>
        <p:spPr>
          <a:xfrm>
            <a:off x="13983575" y="8158376"/>
            <a:ext cx="66359" cy="73197"/>
          </a:xfrm>
          <a:prstGeom prst="rect">
            <a:avLst/>
          </a:prstGeom>
          <a:blipFill>
            <a:blip r:embed="rId1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" name="bk object 615"/>
          <p:cNvSpPr/>
          <p:nvPr/>
        </p:nvSpPr>
        <p:spPr>
          <a:xfrm>
            <a:off x="14149519" y="8158376"/>
            <a:ext cx="66403" cy="73197"/>
          </a:xfrm>
          <a:prstGeom prst="rect">
            <a:avLst/>
          </a:prstGeom>
          <a:blipFill>
            <a:blip r:embed="rId1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6" name="bk object 616"/>
          <p:cNvSpPr/>
          <p:nvPr/>
        </p:nvSpPr>
        <p:spPr>
          <a:xfrm>
            <a:off x="14315462" y="8158376"/>
            <a:ext cx="66403" cy="73197"/>
          </a:xfrm>
          <a:prstGeom prst="rect">
            <a:avLst/>
          </a:prstGeom>
          <a:blipFill>
            <a:blip r:embed="rId1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7" name="bk object 617"/>
          <p:cNvSpPr/>
          <p:nvPr/>
        </p:nvSpPr>
        <p:spPr>
          <a:xfrm>
            <a:off x="14481449" y="8158376"/>
            <a:ext cx="99539" cy="73197"/>
          </a:xfrm>
          <a:prstGeom prst="rect">
            <a:avLst/>
          </a:prstGeom>
          <a:blipFill>
            <a:blip r:embed="rId1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8" name="bk object 618"/>
          <p:cNvSpPr/>
          <p:nvPr/>
        </p:nvSpPr>
        <p:spPr>
          <a:xfrm>
            <a:off x="14647392" y="8158376"/>
            <a:ext cx="99583" cy="109796"/>
          </a:xfrm>
          <a:prstGeom prst="rect">
            <a:avLst/>
          </a:prstGeom>
          <a:blipFill>
            <a:blip r:embed="rId2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" name="bk object 619"/>
          <p:cNvSpPr/>
          <p:nvPr/>
        </p:nvSpPr>
        <p:spPr>
          <a:xfrm>
            <a:off x="14846515" y="8158376"/>
            <a:ext cx="66403" cy="109796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0" name="bk object 620"/>
          <p:cNvSpPr/>
          <p:nvPr/>
        </p:nvSpPr>
        <p:spPr>
          <a:xfrm>
            <a:off x="15012458" y="8158376"/>
            <a:ext cx="66403" cy="109796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1" name="bk object 621"/>
          <p:cNvSpPr/>
          <p:nvPr/>
        </p:nvSpPr>
        <p:spPr>
          <a:xfrm>
            <a:off x="15178445" y="8158376"/>
            <a:ext cx="66359" cy="109796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2" name="bk object 622"/>
          <p:cNvSpPr/>
          <p:nvPr/>
        </p:nvSpPr>
        <p:spPr>
          <a:xfrm>
            <a:off x="15344388" y="8158376"/>
            <a:ext cx="66359" cy="73197"/>
          </a:xfrm>
          <a:prstGeom prst="rect">
            <a:avLst/>
          </a:prstGeom>
          <a:blipFill>
            <a:blip r:embed="rId2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3" name="bk object 623"/>
          <p:cNvSpPr/>
          <p:nvPr/>
        </p:nvSpPr>
        <p:spPr>
          <a:xfrm>
            <a:off x="15510330" y="8158376"/>
            <a:ext cx="99583" cy="73197"/>
          </a:xfrm>
          <a:prstGeom prst="rect">
            <a:avLst/>
          </a:prstGeom>
          <a:blipFill>
            <a:blip r:embed="rId2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4" name="bk object 624"/>
          <p:cNvSpPr/>
          <p:nvPr/>
        </p:nvSpPr>
        <p:spPr>
          <a:xfrm>
            <a:off x="15709498" y="8158376"/>
            <a:ext cx="66359" cy="73197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5" name="bk object 625"/>
          <p:cNvSpPr/>
          <p:nvPr/>
        </p:nvSpPr>
        <p:spPr>
          <a:xfrm>
            <a:off x="15875441" y="8158376"/>
            <a:ext cx="66359" cy="73197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6" name="bk object 626"/>
          <p:cNvSpPr/>
          <p:nvPr/>
        </p:nvSpPr>
        <p:spPr>
          <a:xfrm>
            <a:off x="16041385" y="8158376"/>
            <a:ext cx="66403" cy="73197"/>
          </a:xfrm>
          <a:prstGeom prst="rect">
            <a:avLst/>
          </a:prstGeom>
          <a:blipFill>
            <a:blip r:embed="rId2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7" name="bk object 627"/>
          <p:cNvSpPr/>
          <p:nvPr/>
        </p:nvSpPr>
        <p:spPr>
          <a:xfrm>
            <a:off x="16207327" y="8158376"/>
            <a:ext cx="66403" cy="73197"/>
          </a:xfrm>
          <a:prstGeom prst="rect">
            <a:avLst/>
          </a:prstGeom>
          <a:blipFill>
            <a:blip r:embed="rId1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8" name="bk object 628"/>
          <p:cNvSpPr/>
          <p:nvPr/>
        </p:nvSpPr>
        <p:spPr>
          <a:xfrm>
            <a:off x="16373315" y="8158376"/>
            <a:ext cx="66359" cy="73197"/>
          </a:xfrm>
          <a:prstGeom prst="rect">
            <a:avLst/>
          </a:prstGeom>
          <a:blipFill>
            <a:blip r:embed="rId2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9" name="bk object 629"/>
          <p:cNvSpPr/>
          <p:nvPr/>
        </p:nvSpPr>
        <p:spPr>
          <a:xfrm>
            <a:off x="16539257" y="8158376"/>
            <a:ext cx="99539" cy="109796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0" name="bk object 630"/>
          <p:cNvSpPr/>
          <p:nvPr/>
        </p:nvSpPr>
        <p:spPr>
          <a:xfrm>
            <a:off x="16705200" y="8158376"/>
            <a:ext cx="99583" cy="109796"/>
          </a:xfrm>
          <a:prstGeom prst="rect">
            <a:avLst/>
          </a:prstGeom>
          <a:blipFill>
            <a:blip r:embed="rId1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" name="bk object 631"/>
          <p:cNvSpPr/>
          <p:nvPr/>
        </p:nvSpPr>
        <p:spPr>
          <a:xfrm>
            <a:off x="16904323" y="8158376"/>
            <a:ext cx="66403" cy="109796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2" name="bk object 632"/>
          <p:cNvSpPr/>
          <p:nvPr/>
        </p:nvSpPr>
        <p:spPr>
          <a:xfrm>
            <a:off x="17070311" y="8158376"/>
            <a:ext cx="66359" cy="109796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3" name="bk object 633"/>
          <p:cNvSpPr/>
          <p:nvPr/>
        </p:nvSpPr>
        <p:spPr>
          <a:xfrm>
            <a:off x="17236253" y="8158376"/>
            <a:ext cx="66359" cy="109796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4" name="bk object 634"/>
          <p:cNvSpPr/>
          <p:nvPr/>
        </p:nvSpPr>
        <p:spPr>
          <a:xfrm>
            <a:off x="17402196" y="8158376"/>
            <a:ext cx="99583" cy="109796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5" name="bk object 635"/>
          <p:cNvSpPr/>
          <p:nvPr/>
        </p:nvSpPr>
        <p:spPr>
          <a:xfrm>
            <a:off x="17568140" y="8158376"/>
            <a:ext cx="99583" cy="109796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6" name="bk object 636"/>
          <p:cNvSpPr/>
          <p:nvPr/>
        </p:nvSpPr>
        <p:spPr>
          <a:xfrm>
            <a:off x="17734215" y="8158376"/>
            <a:ext cx="99319" cy="109796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7" name="bk object 637"/>
          <p:cNvSpPr/>
          <p:nvPr/>
        </p:nvSpPr>
        <p:spPr>
          <a:xfrm>
            <a:off x="17933294" y="8158376"/>
            <a:ext cx="66359" cy="109796"/>
          </a:xfrm>
          <a:prstGeom prst="rect">
            <a:avLst/>
          </a:prstGeom>
          <a:blipFill>
            <a:blip r:embed="rId1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8" name="bk object 638"/>
          <p:cNvSpPr/>
          <p:nvPr/>
        </p:nvSpPr>
        <p:spPr>
          <a:xfrm>
            <a:off x="18099413" y="8158376"/>
            <a:ext cx="66359" cy="109796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9" name="bk object 639"/>
          <p:cNvSpPr/>
          <p:nvPr/>
        </p:nvSpPr>
        <p:spPr>
          <a:xfrm>
            <a:off x="18265092" y="8166534"/>
            <a:ext cx="26034" cy="92710"/>
          </a:xfrm>
          <a:custGeom>
            <a:avLst/>
            <a:gdLst/>
            <a:ahLst/>
            <a:cxnLst/>
            <a:rect l="l" t="t" r="r" b="b"/>
            <a:pathLst>
              <a:path w="26034" h="92709">
                <a:moveTo>
                  <a:pt x="25954" y="0"/>
                </a:moveTo>
                <a:lnTo>
                  <a:pt x="0" y="28440"/>
                </a:lnTo>
                <a:lnTo>
                  <a:pt x="5218" y="55317"/>
                </a:lnTo>
                <a:lnTo>
                  <a:pt x="16699" y="78763"/>
                </a:lnTo>
                <a:lnTo>
                  <a:pt x="25954" y="92131"/>
                </a:lnTo>
                <a:lnTo>
                  <a:pt x="25954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0" name="bk object 640"/>
          <p:cNvSpPr/>
          <p:nvPr/>
        </p:nvSpPr>
        <p:spPr>
          <a:xfrm>
            <a:off x="13319759" y="8377920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98"/>
                </a:lnTo>
                <a:lnTo>
                  <a:pt x="33190" y="36598"/>
                </a:lnTo>
                <a:lnTo>
                  <a:pt x="32671" y="15440"/>
                </a:lnTo>
                <a:lnTo>
                  <a:pt x="29041" y="4574"/>
                </a:lnTo>
                <a:lnTo>
                  <a:pt x="1918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1" name="bk object 641"/>
          <p:cNvSpPr/>
          <p:nvPr/>
        </p:nvSpPr>
        <p:spPr>
          <a:xfrm>
            <a:off x="13485711" y="8377920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98"/>
                </a:lnTo>
                <a:lnTo>
                  <a:pt x="33193" y="36598"/>
                </a:lnTo>
                <a:lnTo>
                  <a:pt x="32674" y="15440"/>
                </a:lnTo>
                <a:lnTo>
                  <a:pt x="29043" y="4574"/>
                </a:lnTo>
                <a:lnTo>
                  <a:pt x="19189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2" name="bk object 642"/>
          <p:cNvSpPr/>
          <p:nvPr/>
        </p:nvSpPr>
        <p:spPr>
          <a:xfrm>
            <a:off x="13651662" y="8377920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93" y="0"/>
                </a:moveTo>
                <a:lnTo>
                  <a:pt x="14003" y="571"/>
                </a:lnTo>
                <a:lnTo>
                  <a:pt x="4149" y="4574"/>
                </a:lnTo>
                <a:lnTo>
                  <a:pt x="518" y="15440"/>
                </a:lnTo>
                <a:lnTo>
                  <a:pt x="0" y="36598"/>
                </a:lnTo>
                <a:lnTo>
                  <a:pt x="33193" y="36598"/>
                </a:lnTo>
                <a:lnTo>
                  <a:pt x="3319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" name="bk object 643"/>
          <p:cNvSpPr/>
          <p:nvPr/>
        </p:nvSpPr>
        <p:spPr>
          <a:xfrm>
            <a:off x="13817632" y="8377920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179" y="0"/>
                </a:moveTo>
                <a:lnTo>
                  <a:pt x="13997" y="571"/>
                </a:lnTo>
                <a:lnTo>
                  <a:pt x="4147" y="4574"/>
                </a:lnTo>
                <a:lnTo>
                  <a:pt x="518" y="15440"/>
                </a:lnTo>
                <a:lnTo>
                  <a:pt x="0" y="36598"/>
                </a:lnTo>
                <a:lnTo>
                  <a:pt x="66359" y="36598"/>
                </a:lnTo>
                <a:lnTo>
                  <a:pt x="61175" y="15440"/>
                </a:lnTo>
                <a:lnTo>
                  <a:pt x="49769" y="4574"/>
                </a:lnTo>
                <a:lnTo>
                  <a:pt x="38364" y="571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4" name="bk object 644"/>
          <p:cNvSpPr/>
          <p:nvPr/>
        </p:nvSpPr>
        <p:spPr>
          <a:xfrm>
            <a:off x="13983575" y="8377920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179" y="0"/>
                </a:moveTo>
                <a:lnTo>
                  <a:pt x="13997" y="571"/>
                </a:lnTo>
                <a:lnTo>
                  <a:pt x="4147" y="4574"/>
                </a:lnTo>
                <a:lnTo>
                  <a:pt x="518" y="15440"/>
                </a:lnTo>
                <a:lnTo>
                  <a:pt x="0" y="36598"/>
                </a:lnTo>
                <a:lnTo>
                  <a:pt x="66359" y="36598"/>
                </a:lnTo>
                <a:lnTo>
                  <a:pt x="65841" y="15440"/>
                </a:lnTo>
                <a:lnTo>
                  <a:pt x="62212" y="4574"/>
                </a:lnTo>
                <a:lnTo>
                  <a:pt x="52361" y="571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5" name="bk object 645"/>
          <p:cNvSpPr/>
          <p:nvPr/>
        </p:nvSpPr>
        <p:spPr>
          <a:xfrm>
            <a:off x="14149519" y="8377920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179" y="0"/>
                </a:moveTo>
                <a:lnTo>
                  <a:pt x="13997" y="571"/>
                </a:lnTo>
                <a:lnTo>
                  <a:pt x="4147" y="4574"/>
                </a:lnTo>
                <a:lnTo>
                  <a:pt x="518" y="15440"/>
                </a:lnTo>
                <a:lnTo>
                  <a:pt x="0" y="36598"/>
                </a:lnTo>
                <a:lnTo>
                  <a:pt x="66403" y="36598"/>
                </a:lnTo>
                <a:lnTo>
                  <a:pt x="65884" y="15440"/>
                </a:lnTo>
                <a:lnTo>
                  <a:pt x="62250" y="4574"/>
                </a:lnTo>
                <a:lnTo>
                  <a:pt x="52387" y="571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6" name="bk object 646"/>
          <p:cNvSpPr/>
          <p:nvPr/>
        </p:nvSpPr>
        <p:spPr>
          <a:xfrm>
            <a:off x="14315462" y="8377920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223" y="0"/>
                </a:moveTo>
                <a:lnTo>
                  <a:pt x="14016" y="571"/>
                </a:lnTo>
                <a:lnTo>
                  <a:pt x="4152" y="4574"/>
                </a:lnTo>
                <a:lnTo>
                  <a:pt x="519" y="15440"/>
                </a:lnTo>
                <a:lnTo>
                  <a:pt x="0" y="36598"/>
                </a:lnTo>
                <a:lnTo>
                  <a:pt x="66403" y="36598"/>
                </a:lnTo>
                <a:lnTo>
                  <a:pt x="65885" y="15440"/>
                </a:lnTo>
                <a:lnTo>
                  <a:pt x="62256" y="4574"/>
                </a:lnTo>
                <a:lnTo>
                  <a:pt x="52405" y="571"/>
                </a:lnTo>
                <a:lnTo>
                  <a:pt x="3322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7" name="bk object 647"/>
          <p:cNvSpPr/>
          <p:nvPr/>
        </p:nvSpPr>
        <p:spPr>
          <a:xfrm>
            <a:off x="14481449" y="8341321"/>
            <a:ext cx="99539" cy="109796"/>
          </a:xfrm>
          <a:prstGeom prst="rect">
            <a:avLst/>
          </a:prstGeom>
          <a:blipFill>
            <a:blip r:embed="rId1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8" name="bk object 648"/>
          <p:cNvSpPr/>
          <p:nvPr/>
        </p:nvSpPr>
        <p:spPr>
          <a:xfrm>
            <a:off x="14647392" y="8341321"/>
            <a:ext cx="99583" cy="109796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9" name="bk object 649"/>
          <p:cNvSpPr/>
          <p:nvPr/>
        </p:nvSpPr>
        <p:spPr>
          <a:xfrm>
            <a:off x="14846515" y="8341321"/>
            <a:ext cx="66403" cy="109796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0" name="bk object 650"/>
          <p:cNvSpPr/>
          <p:nvPr/>
        </p:nvSpPr>
        <p:spPr>
          <a:xfrm>
            <a:off x="15012458" y="8341321"/>
            <a:ext cx="66403" cy="109796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1" name="bk object 651"/>
          <p:cNvSpPr/>
          <p:nvPr/>
        </p:nvSpPr>
        <p:spPr>
          <a:xfrm>
            <a:off x="15178445" y="8341321"/>
            <a:ext cx="66359" cy="109796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2" name="bk object 652"/>
          <p:cNvSpPr/>
          <p:nvPr/>
        </p:nvSpPr>
        <p:spPr>
          <a:xfrm>
            <a:off x="15344388" y="8341321"/>
            <a:ext cx="66359" cy="109796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3" name="bk object 653"/>
          <p:cNvSpPr/>
          <p:nvPr/>
        </p:nvSpPr>
        <p:spPr>
          <a:xfrm>
            <a:off x="15543511" y="8377920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223" y="0"/>
                </a:moveTo>
                <a:lnTo>
                  <a:pt x="14016" y="571"/>
                </a:lnTo>
                <a:lnTo>
                  <a:pt x="4152" y="4574"/>
                </a:lnTo>
                <a:lnTo>
                  <a:pt x="519" y="15440"/>
                </a:lnTo>
                <a:lnTo>
                  <a:pt x="0" y="36598"/>
                </a:lnTo>
                <a:lnTo>
                  <a:pt x="33223" y="36598"/>
                </a:lnTo>
                <a:lnTo>
                  <a:pt x="3322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" name="bk object 654"/>
          <p:cNvSpPr/>
          <p:nvPr/>
        </p:nvSpPr>
        <p:spPr>
          <a:xfrm>
            <a:off x="15709498" y="8377920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179" y="0"/>
                </a:moveTo>
                <a:lnTo>
                  <a:pt x="13997" y="571"/>
                </a:lnTo>
                <a:lnTo>
                  <a:pt x="4147" y="4574"/>
                </a:lnTo>
                <a:lnTo>
                  <a:pt x="518" y="15440"/>
                </a:lnTo>
                <a:lnTo>
                  <a:pt x="0" y="36598"/>
                </a:lnTo>
                <a:lnTo>
                  <a:pt x="66359" y="36598"/>
                </a:lnTo>
                <a:lnTo>
                  <a:pt x="61175" y="15440"/>
                </a:lnTo>
                <a:lnTo>
                  <a:pt x="49769" y="4574"/>
                </a:lnTo>
                <a:lnTo>
                  <a:pt x="38364" y="571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" name="bk object 655"/>
          <p:cNvSpPr/>
          <p:nvPr/>
        </p:nvSpPr>
        <p:spPr>
          <a:xfrm>
            <a:off x="15875441" y="8341321"/>
            <a:ext cx="66359" cy="109796"/>
          </a:xfrm>
          <a:prstGeom prst="rect">
            <a:avLst/>
          </a:prstGeom>
          <a:blipFill>
            <a:blip r:embed="rId1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" name="bk object 656"/>
          <p:cNvSpPr/>
          <p:nvPr/>
        </p:nvSpPr>
        <p:spPr>
          <a:xfrm>
            <a:off x="16041385" y="8377920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179" y="0"/>
                </a:moveTo>
                <a:lnTo>
                  <a:pt x="13997" y="571"/>
                </a:lnTo>
                <a:lnTo>
                  <a:pt x="4147" y="4574"/>
                </a:lnTo>
                <a:lnTo>
                  <a:pt x="518" y="15440"/>
                </a:lnTo>
                <a:lnTo>
                  <a:pt x="0" y="36598"/>
                </a:lnTo>
                <a:lnTo>
                  <a:pt x="66403" y="36598"/>
                </a:lnTo>
                <a:lnTo>
                  <a:pt x="65884" y="15440"/>
                </a:lnTo>
                <a:lnTo>
                  <a:pt x="62250" y="4574"/>
                </a:lnTo>
                <a:lnTo>
                  <a:pt x="52387" y="571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" name="bk object 657"/>
          <p:cNvSpPr/>
          <p:nvPr/>
        </p:nvSpPr>
        <p:spPr>
          <a:xfrm>
            <a:off x="16207327" y="8377920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223" y="0"/>
                </a:moveTo>
                <a:lnTo>
                  <a:pt x="14016" y="571"/>
                </a:lnTo>
                <a:lnTo>
                  <a:pt x="4152" y="4574"/>
                </a:lnTo>
                <a:lnTo>
                  <a:pt x="519" y="15440"/>
                </a:lnTo>
                <a:lnTo>
                  <a:pt x="0" y="36598"/>
                </a:lnTo>
                <a:lnTo>
                  <a:pt x="66403" y="36598"/>
                </a:lnTo>
                <a:lnTo>
                  <a:pt x="65885" y="15440"/>
                </a:lnTo>
                <a:lnTo>
                  <a:pt x="62256" y="4574"/>
                </a:lnTo>
                <a:lnTo>
                  <a:pt x="52405" y="571"/>
                </a:lnTo>
                <a:lnTo>
                  <a:pt x="3322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8" name="bk object 658"/>
          <p:cNvSpPr/>
          <p:nvPr/>
        </p:nvSpPr>
        <p:spPr>
          <a:xfrm>
            <a:off x="16373315" y="8377920"/>
            <a:ext cx="66359" cy="73197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9" name="bk object 659"/>
          <p:cNvSpPr/>
          <p:nvPr/>
        </p:nvSpPr>
        <p:spPr>
          <a:xfrm>
            <a:off x="16539257" y="8341321"/>
            <a:ext cx="99539" cy="109796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0" name="bk object 660"/>
          <p:cNvSpPr/>
          <p:nvPr/>
        </p:nvSpPr>
        <p:spPr>
          <a:xfrm>
            <a:off x="16705200" y="8341321"/>
            <a:ext cx="99583" cy="109796"/>
          </a:xfrm>
          <a:prstGeom prst="rect">
            <a:avLst/>
          </a:prstGeom>
          <a:blipFill>
            <a:blip r:embed="rId1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1" name="bk object 661"/>
          <p:cNvSpPr/>
          <p:nvPr/>
        </p:nvSpPr>
        <p:spPr>
          <a:xfrm>
            <a:off x="16904323" y="8341321"/>
            <a:ext cx="66403" cy="109796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2" name="bk object 662"/>
          <p:cNvSpPr/>
          <p:nvPr/>
        </p:nvSpPr>
        <p:spPr>
          <a:xfrm>
            <a:off x="17070311" y="8341321"/>
            <a:ext cx="66359" cy="109796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3" name="bk object 663"/>
          <p:cNvSpPr/>
          <p:nvPr/>
        </p:nvSpPr>
        <p:spPr>
          <a:xfrm>
            <a:off x="17236253" y="8341321"/>
            <a:ext cx="66359" cy="109796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4" name="bk object 664"/>
          <p:cNvSpPr/>
          <p:nvPr/>
        </p:nvSpPr>
        <p:spPr>
          <a:xfrm>
            <a:off x="17402196" y="8341321"/>
            <a:ext cx="99583" cy="109796"/>
          </a:xfrm>
          <a:prstGeom prst="rect">
            <a:avLst/>
          </a:prstGeom>
          <a:blipFill>
            <a:blip r:embed="rId1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5" name="bk object 665"/>
          <p:cNvSpPr/>
          <p:nvPr/>
        </p:nvSpPr>
        <p:spPr>
          <a:xfrm>
            <a:off x="17568140" y="8341321"/>
            <a:ext cx="99583" cy="109796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6" name="bk object 666"/>
          <p:cNvSpPr/>
          <p:nvPr/>
        </p:nvSpPr>
        <p:spPr>
          <a:xfrm>
            <a:off x="17734215" y="8341321"/>
            <a:ext cx="99319" cy="109796"/>
          </a:xfrm>
          <a:prstGeom prst="rect">
            <a:avLst/>
          </a:prstGeom>
          <a:blipFill>
            <a:blip r:embed="rId2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7" name="bk object 667"/>
          <p:cNvSpPr/>
          <p:nvPr/>
        </p:nvSpPr>
        <p:spPr>
          <a:xfrm>
            <a:off x="17933294" y="8341321"/>
            <a:ext cx="66359" cy="109796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8" name="bk object 668"/>
          <p:cNvSpPr/>
          <p:nvPr/>
        </p:nvSpPr>
        <p:spPr>
          <a:xfrm>
            <a:off x="18099413" y="8341321"/>
            <a:ext cx="66359" cy="109796"/>
          </a:xfrm>
          <a:prstGeom prst="rect">
            <a:avLst/>
          </a:prstGeom>
          <a:blipFill>
            <a:blip r:embed="rId2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9" name="bk object 669"/>
          <p:cNvSpPr/>
          <p:nvPr/>
        </p:nvSpPr>
        <p:spPr>
          <a:xfrm>
            <a:off x="18265092" y="8378140"/>
            <a:ext cx="26034" cy="65405"/>
          </a:xfrm>
          <a:custGeom>
            <a:avLst/>
            <a:gdLst/>
            <a:ahLst/>
            <a:cxnLst/>
            <a:rect l="l" t="t" r="r" b="b"/>
            <a:pathLst>
              <a:path w="26034" h="65404">
                <a:moveTo>
                  <a:pt x="25954" y="0"/>
                </a:moveTo>
                <a:lnTo>
                  <a:pt x="14090" y="351"/>
                </a:lnTo>
                <a:lnTo>
                  <a:pt x="4174" y="4354"/>
                </a:lnTo>
                <a:lnTo>
                  <a:pt x="521" y="15219"/>
                </a:lnTo>
                <a:lnTo>
                  <a:pt x="0" y="36378"/>
                </a:lnTo>
                <a:lnTo>
                  <a:pt x="25954" y="64818"/>
                </a:lnTo>
                <a:lnTo>
                  <a:pt x="25954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0" name="bk object 670"/>
          <p:cNvSpPr/>
          <p:nvPr/>
        </p:nvSpPr>
        <p:spPr>
          <a:xfrm>
            <a:off x="13319759" y="8560913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98"/>
                </a:lnTo>
                <a:lnTo>
                  <a:pt x="33190" y="36598"/>
                </a:lnTo>
                <a:lnTo>
                  <a:pt x="32671" y="15440"/>
                </a:lnTo>
                <a:lnTo>
                  <a:pt x="29041" y="4574"/>
                </a:lnTo>
                <a:lnTo>
                  <a:pt x="1918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1" name="bk object 671"/>
          <p:cNvSpPr/>
          <p:nvPr/>
        </p:nvSpPr>
        <p:spPr>
          <a:xfrm>
            <a:off x="13485711" y="8560913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98"/>
                </a:lnTo>
                <a:lnTo>
                  <a:pt x="33193" y="36598"/>
                </a:lnTo>
                <a:lnTo>
                  <a:pt x="32674" y="15440"/>
                </a:lnTo>
                <a:lnTo>
                  <a:pt x="29043" y="4574"/>
                </a:lnTo>
                <a:lnTo>
                  <a:pt x="19189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2" name="bk object 672"/>
          <p:cNvSpPr/>
          <p:nvPr/>
        </p:nvSpPr>
        <p:spPr>
          <a:xfrm>
            <a:off x="13651662" y="8560913"/>
            <a:ext cx="66381" cy="73197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3" name="bk object 673"/>
          <p:cNvSpPr/>
          <p:nvPr/>
        </p:nvSpPr>
        <p:spPr>
          <a:xfrm>
            <a:off x="13817632" y="8560913"/>
            <a:ext cx="66359" cy="73197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4" name="bk object 674"/>
          <p:cNvSpPr/>
          <p:nvPr/>
        </p:nvSpPr>
        <p:spPr>
          <a:xfrm>
            <a:off x="13983575" y="8560913"/>
            <a:ext cx="66359" cy="73197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5" name="bk object 675"/>
          <p:cNvSpPr/>
          <p:nvPr/>
        </p:nvSpPr>
        <p:spPr>
          <a:xfrm>
            <a:off x="14149519" y="8560913"/>
            <a:ext cx="66403" cy="73197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6" name="bk object 676"/>
          <p:cNvSpPr/>
          <p:nvPr/>
        </p:nvSpPr>
        <p:spPr>
          <a:xfrm>
            <a:off x="14315462" y="8560913"/>
            <a:ext cx="66403" cy="73197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7" name="bk object 677"/>
          <p:cNvSpPr/>
          <p:nvPr/>
        </p:nvSpPr>
        <p:spPr>
          <a:xfrm>
            <a:off x="14481449" y="8524314"/>
            <a:ext cx="99539" cy="109796"/>
          </a:xfrm>
          <a:prstGeom prst="rect">
            <a:avLst/>
          </a:prstGeom>
          <a:blipFill>
            <a:blip r:embed="rId1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8" name="bk object 678"/>
          <p:cNvSpPr/>
          <p:nvPr/>
        </p:nvSpPr>
        <p:spPr>
          <a:xfrm>
            <a:off x="14647392" y="8524314"/>
            <a:ext cx="99583" cy="109796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9" name="bk object 679"/>
          <p:cNvSpPr/>
          <p:nvPr/>
        </p:nvSpPr>
        <p:spPr>
          <a:xfrm>
            <a:off x="14846515" y="8524314"/>
            <a:ext cx="66403" cy="109796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0" name="bk object 680"/>
          <p:cNvSpPr/>
          <p:nvPr/>
        </p:nvSpPr>
        <p:spPr>
          <a:xfrm>
            <a:off x="15012458" y="8524314"/>
            <a:ext cx="66403" cy="109796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1" name="bk object 681"/>
          <p:cNvSpPr/>
          <p:nvPr/>
        </p:nvSpPr>
        <p:spPr>
          <a:xfrm>
            <a:off x="15178445" y="8524314"/>
            <a:ext cx="66359" cy="109796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2" name="bk object 682"/>
          <p:cNvSpPr/>
          <p:nvPr/>
        </p:nvSpPr>
        <p:spPr>
          <a:xfrm>
            <a:off x="15344388" y="8560913"/>
            <a:ext cx="66359" cy="73197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3" name="bk object 683"/>
          <p:cNvSpPr/>
          <p:nvPr/>
        </p:nvSpPr>
        <p:spPr>
          <a:xfrm>
            <a:off x="15543511" y="8560913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223" y="0"/>
                </a:moveTo>
                <a:lnTo>
                  <a:pt x="14016" y="571"/>
                </a:lnTo>
                <a:lnTo>
                  <a:pt x="4152" y="4574"/>
                </a:lnTo>
                <a:lnTo>
                  <a:pt x="519" y="15440"/>
                </a:lnTo>
                <a:lnTo>
                  <a:pt x="0" y="36598"/>
                </a:lnTo>
                <a:lnTo>
                  <a:pt x="519" y="57757"/>
                </a:lnTo>
                <a:lnTo>
                  <a:pt x="4152" y="68622"/>
                </a:lnTo>
                <a:lnTo>
                  <a:pt x="14016" y="72625"/>
                </a:lnTo>
                <a:lnTo>
                  <a:pt x="33223" y="73197"/>
                </a:lnTo>
                <a:lnTo>
                  <a:pt x="3322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4" name="bk object 684"/>
          <p:cNvSpPr/>
          <p:nvPr/>
        </p:nvSpPr>
        <p:spPr>
          <a:xfrm>
            <a:off x="15709498" y="8560913"/>
            <a:ext cx="66359" cy="73197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5" name="bk object 685"/>
          <p:cNvSpPr/>
          <p:nvPr/>
        </p:nvSpPr>
        <p:spPr>
          <a:xfrm>
            <a:off x="15875441" y="8560913"/>
            <a:ext cx="66359" cy="73197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6" name="bk object 686"/>
          <p:cNvSpPr/>
          <p:nvPr/>
        </p:nvSpPr>
        <p:spPr>
          <a:xfrm>
            <a:off x="16041385" y="8560913"/>
            <a:ext cx="66403" cy="73197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7" name="bk object 687"/>
          <p:cNvSpPr/>
          <p:nvPr/>
        </p:nvSpPr>
        <p:spPr>
          <a:xfrm>
            <a:off x="16207327" y="8560913"/>
            <a:ext cx="66403" cy="73197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8" name="bk object 688"/>
          <p:cNvSpPr/>
          <p:nvPr/>
        </p:nvSpPr>
        <p:spPr>
          <a:xfrm>
            <a:off x="16373315" y="8560913"/>
            <a:ext cx="66359" cy="73197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9" name="bk object 689"/>
          <p:cNvSpPr/>
          <p:nvPr/>
        </p:nvSpPr>
        <p:spPr>
          <a:xfrm>
            <a:off x="16539257" y="8560913"/>
            <a:ext cx="99539" cy="73197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0" name="bk object 690"/>
          <p:cNvSpPr/>
          <p:nvPr/>
        </p:nvSpPr>
        <p:spPr>
          <a:xfrm>
            <a:off x="16705200" y="8524314"/>
            <a:ext cx="99583" cy="109796"/>
          </a:xfrm>
          <a:prstGeom prst="rect">
            <a:avLst/>
          </a:prstGeom>
          <a:blipFill>
            <a:blip r:embed="rId1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1" name="bk object 691"/>
          <p:cNvSpPr/>
          <p:nvPr/>
        </p:nvSpPr>
        <p:spPr>
          <a:xfrm>
            <a:off x="16904323" y="8524314"/>
            <a:ext cx="66403" cy="109796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2" name="bk object 692"/>
          <p:cNvSpPr/>
          <p:nvPr/>
        </p:nvSpPr>
        <p:spPr>
          <a:xfrm>
            <a:off x="17070311" y="8524314"/>
            <a:ext cx="66359" cy="109796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3" name="bk object 693"/>
          <p:cNvSpPr/>
          <p:nvPr/>
        </p:nvSpPr>
        <p:spPr>
          <a:xfrm>
            <a:off x="17236253" y="8524314"/>
            <a:ext cx="66359" cy="109796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4" name="bk object 694"/>
          <p:cNvSpPr/>
          <p:nvPr/>
        </p:nvSpPr>
        <p:spPr>
          <a:xfrm>
            <a:off x="17402196" y="8524314"/>
            <a:ext cx="99583" cy="109796"/>
          </a:xfrm>
          <a:prstGeom prst="rect">
            <a:avLst/>
          </a:prstGeom>
          <a:blipFill>
            <a:blip r:embed="rId1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5" name="bk object 695"/>
          <p:cNvSpPr/>
          <p:nvPr/>
        </p:nvSpPr>
        <p:spPr>
          <a:xfrm>
            <a:off x="17568140" y="8524314"/>
            <a:ext cx="99583" cy="109796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6" name="bk object 696"/>
          <p:cNvSpPr/>
          <p:nvPr/>
        </p:nvSpPr>
        <p:spPr>
          <a:xfrm>
            <a:off x="17734215" y="8524314"/>
            <a:ext cx="99319" cy="109796"/>
          </a:xfrm>
          <a:prstGeom prst="rect">
            <a:avLst/>
          </a:prstGeom>
          <a:blipFill>
            <a:blip r:embed="rId2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7" name="bk object 697"/>
          <p:cNvSpPr/>
          <p:nvPr/>
        </p:nvSpPr>
        <p:spPr>
          <a:xfrm>
            <a:off x="17933294" y="8560913"/>
            <a:ext cx="66359" cy="73197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8" name="bk object 698"/>
          <p:cNvSpPr/>
          <p:nvPr/>
        </p:nvSpPr>
        <p:spPr>
          <a:xfrm>
            <a:off x="18099413" y="8560913"/>
            <a:ext cx="66359" cy="73197"/>
          </a:xfrm>
          <a:prstGeom prst="rect">
            <a:avLst/>
          </a:prstGeom>
          <a:blipFill>
            <a:blip r:embed="rId2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9" name="bk object 699"/>
          <p:cNvSpPr/>
          <p:nvPr/>
        </p:nvSpPr>
        <p:spPr>
          <a:xfrm>
            <a:off x="18265092" y="8561134"/>
            <a:ext cx="26034" cy="65405"/>
          </a:xfrm>
          <a:custGeom>
            <a:avLst/>
            <a:gdLst/>
            <a:ahLst/>
            <a:cxnLst/>
            <a:rect l="l" t="t" r="r" b="b"/>
            <a:pathLst>
              <a:path w="26034" h="65404">
                <a:moveTo>
                  <a:pt x="25954" y="0"/>
                </a:moveTo>
                <a:lnTo>
                  <a:pt x="14090" y="351"/>
                </a:lnTo>
                <a:lnTo>
                  <a:pt x="4174" y="4354"/>
                </a:lnTo>
                <a:lnTo>
                  <a:pt x="521" y="15219"/>
                </a:lnTo>
                <a:lnTo>
                  <a:pt x="0" y="36378"/>
                </a:lnTo>
                <a:lnTo>
                  <a:pt x="25954" y="64818"/>
                </a:lnTo>
                <a:lnTo>
                  <a:pt x="25954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0" name="bk object 700"/>
          <p:cNvSpPr/>
          <p:nvPr/>
        </p:nvSpPr>
        <p:spPr>
          <a:xfrm>
            <a:off x="13319759" y="8743907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48"/>
                </a:lnTo>
                <a:lnTo>
                  <a:pt x="19188" y="67430"/>
                </a:lnTo>
                <a:lnTo>
                  <a:pt x="29041" y="54849"/>
                </a:lnTo>
                <a:lnTo>
                  <a:pt x="32671" y="42268"/>
                </a:lnTo>
                <a:lnTo>
                  <a:pt x="33190" y="36549"/>
                </a:lnTo>
                <a:lnTo>
                  <a:pt x="32671" y="15419"/>
                </a:lnTo>
                <a:lnTo>
                  <a:pt x="29041" y="4568"/>
                </a:lnTo>
                <a:lnTo>
                  <a:pt x="1918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1" name="bk object 701"/>
          <p:cNvSpPr/>
          <p:nvPr/>
        </p:nvSpPr>
        <p:spPr>
          <a:xfrm>
            <a:off x="13485711" y="8743907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48"/>
                </a:lnTo>
                <a:lnTo>
                  <a:pt x="19189" y="67430"/>
                </a:lnTo>
                <a:lnTo>
                  <a:pt x="29043" y="54849"/>
                </a:lnTo>
                <a:lnTo>
                  <a:pt x="32674" y="42268"/>
                </a:lnTo>
                <a:lnTo>
                  <a:pt x="33193" y="36549"/>
                </a:lnTo>
                <a:lnTo>
                  <a:pt x="32674" y="15419"/>
                </a:lnTo>
                <a:lnTo>
                  <a:pt x="29043" y="4568"/>
                </a:lnTo>
                <a:lnTo>
                  <a:pt x="19189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2" name="bk object 702"/>
          <p:cNvSpPr/>
          <p:nvPr/>
        </p:nvSpPr>
        <p:spPr>
          <a:xfrm>
            <a:off x="13651662" y="8743907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93" y="0"/>
                </a:moveTo>
                <a:lnTo>
                  <a:pt x="14003" y="571"/>
                </a:lnTo>
                <a:lnTo>
                  <a:pt x="4149" y="4568"/>
                </a:lnTo>
                <a:lnTo>
                  <a:pt x="518" y="15419"/>
                </a:lnTo>
                <a:lnTo>
                  <a:pt x="0" y="36549"/>
                </a:lnTo>
                <a:lnTo>
                  <a:pt x="518" y="57708"/>
                </a:lnTo>
                <a:lnTo>
                  <a:pt x="4149" y="68573"/>
                </a:lnTo>
                <a:lnTo>
                  <a:pt x="14003" y="72576"/>
                </a:lnTo>
                <a:lnTo>
                  <a:pt x="33193" y="73148"/>
                </a:lnTo>
                <a:lnTo>
                  <a:pt x="3319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3" name="bk object 703"/>
          <p:cNvSpPr/>
          <p:nvPr/>
        </p:nvSpPr>
        <p:spPr>
          <a:xfrm>
            <a:off x="13817632" y="8743907"/>
            <a:ext cx="66359" cy="73148"/>
          </a:xfrm>
          <a:prstGeom prst="rect">
            <a:avLst/>
          </a:prstGeom>
          <a:blipFill>
            <a:blip r:embed="rId2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4" name="bk object 704"/>
          <p:cNvSpPr/>
          <p:nvPr/>
        </p:nvSpPr>
        <p:spPr>
          <a:xfrm>
            <a:off x="13983575" y="8743907"/>
            <a:ext cx="66359" cy="73148"/>
          </a:xfrm>
          <a:prstGeom prst="rect">
            <a:avLst/>
          </a:prstGeom>
          <a:blipFill>
            <a:blip r:embed="rId2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5" name="bk object 705"/>
          <p:cNvSpPr/>
          <p:nvPr/>
        </p:nvSpPr>
        <p:spPr>
          <a:xfrm>
            <a:off x="14149519" y="8743907"/>
            <a:ext cx="66403" cy="73148"/>
          </a:xfrm>
          <a:prstGeom prst="rect">
            <a:avLst/>
          </a:prstGeom>
          <a:blipFill>
            <a:blip r:embed="rId2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6" name="bk object 706"/>
          <p:cNvSpPr/>
          <p:nvPr/>
        </p:nvSpPr>
        <p:spPr>
          <a:xfrm>
            <a:off x="14315462" y="8743907"/>
            <a:ext cx="99583" cy="73148"/>
          </a:xfrm>
          <a:prstGeom prst="rect">
            <a:avLst/>
          </a:prstGeom>
          <a:blipFill>
            <a:blip r:embed="rId2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7" name="bk object 707"/>
          <p:cNvSpPr/>
          <p:nvPr/>
        </p:nvSpPr>
        <p:spPr>
          <a:xfrm>
            <a:off x="14481449" y="8743907"/>
            <a:ext cx="99539" cy="73148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8" name="bk object 708"/>
          <p:cNvSpPr/>
          <p:nvPr/>
        </p:nvSpPr>
        <p:spPr>
          <a:xfrm>
            <a:off x="14647392" y="8743907"/>
            <a:ext cx="99583" cy="73148"/>
          </a:xfrm>
          <a:prstGeom prst="rect">
            <a:avLst/>
          </a:prstGeom>
          <a:blipFill>
            <a:blip r:embed="rId2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9" name="bk object 709"/>
          <p:cNvSpPr/>
          <p:nvPr/>
        </p:nvSpPr>
        <p:spPr>
          <a:xfrm>
            <a:off x="14846515" y="8743907"/>
            <a:ext cx="66403" cy="73148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0" name="bk object 710"/>
          <p:cNvSpPr/>
          <p:nvPr/>
        </p:nvSpPr>
        <p:spPr>
          <a:xfrm>
            <a:off x="15012458" y="8743907"/>
            <a:ext cx="66403" cy="73148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1" name="bk object 711"/>
          <p:cNvSpPr/>
          <p:nvPr/>
        </p:nvSpPr>
        <p:spPr>
          <a:xfrm>
            <a:off x="15178445" y="8743907"/>
            <a:ext cx="66359" cy="73148"/>
          </a:xfrm>
          <a:prstGeom prst="rect">
            <a:avLst/>
          </a:prstGeom>
          <a:blipFill>
            <a:blip r:embed="rId2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2" name="bk object 712"/>
          <p:cNvSpPr/>
          <p:nvPr/>
        </p:nvSpPr>
        <p:spPr>
          <a:xfrm>
            <a:off x="15344388" y="8743907"/>
            <a:ext cx="66359" cy="73148"/>
          </a:xfrm>
          <a:prstGeom prst="rect">
            <a:avLst/>
          </a:prstGeom>
          <a:blipFill>
            <a:blip r:embed="rId2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3" name="bk object 713"/>
          <p:cNvSpPr/>
          <p:nvPr/>
        </p:nvSpPr>
        <p:spPr>
          <a:xfrm>
            <a:off x="15543511" y="8743907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223" y="0"/>
                </a:moveTo>
                <a:lnTo>
                  <a:pt x="14016" y="571"/>
                </a:lnTo>
                <a:lnTo>
                  <a:pt x="4152" y="4568"/>
                </a:lnTo>
                <a:lnTo>
                  <a:pt x="519" y="15419"/>
                </a:lnTo>
                <a:lnTo>
                  <a:pt x="0" y="36549"/>
                </a:lnTo>
                <a:lnTo>
                  <a:pt x="519" y="57708"/>
                </a:lnTo>
                <a:lnTo>
                  <a:pt x="4152" y="68573"/>
                </a:lnTo>
                <a:lnTo>
                  <a:pt x="14016" y="72576"/>
                </a:lnTo>
                <a:lnTo>
                  <a:pt x="33223" y="73148"/>
                </a:lnTo>
                <a:lnTo>
                  <a:pt x="3322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4" name="bk object 714"/>
          <p:cNvSpPr/>
          <p:nvPr/>
        </p:nvSpPr>
        <p:spPr>
          <a:xfrm>
            <a:off x="15709498" y="8743907"/>
            <a:ext cx="66359" cy="73148"/>
          </a:xfrm>
          <a:prstGeom prst="rect">
            <a:avLst/>
          </a:prstGeom>
          <a:blipFill>
            <a:blip r:embed="rId2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5" name="bk object 715"/>
          <p:cNvSpPr/>
          <p:nvPr/>
        </p:nvSpPr>
        <p:spPr>
          <a:xfrm>
            <a:off x="15875441" y="8743907"/>
            <a:ext cx="66359" cy="73148"/>
          </a:xfrm>
          <a:prstGeom prst="rect">
            <a:avLst/>
          </a:prstGeom>
          <a:blipFill>
            <a:blip r:embed="rId2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6" name="bk object 716"/>
          <p:cNvSpPr/>
          <p:nvPr/>
        </p:nvSpPr>
        <p:spPr>
          <a:xfrm>
            <a:off x="16041385" y="8743907"/>
            <a:ext cx="66403" cy="73148"/>
          </a:xfrm>
          <a:prstGeom prst="rect">
            <a:avLst/>
          </a:prstGeom>
          <a:blipFill>
            <a:blip r:embed="rId2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7" name="bk object 717"/>
          <p:cNvSpPr/>
          <p:nvPr/>
        </p:nvSpPr>
        <p:spPr>
          <a:xfrm>
            <a:off x="16207327" y="8743907"/>
            <a:ext cx="66403" cy="73148"/>
          </a:xfrm>
          <a:prstGeom prst="rect">
            <a:avLst/>
          </a:prstGeom>
          <a:blipFill>
            <a:blip r:embed="rId2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8" name="bk object 718"/>
          <p:cNvSpPr/>
          <p:nvPr/>
        </p:nvSpPr>
        <p:spPr>
          <a:xfrm>
            <a:off x="16373315" y="8743907"/>
            <a:ext cx="66359" cy="73148"/>
          </a:xfrm>
          <a:prstGeom prst="rect">
            <a:avLst/>
          </a:prstGeom>
          <a:blipFill>
            <a:blip r:embed="rId2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9" name="bk object 719"/>
          <p:cNvSpPr/>
          <p:nvPr/>
        </p:nvSpPr>
        <p:spPr>
          <a:xfrm>
            <a:off x="16572438" y="8743907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79" y="0"/>
                </a:moveTo>
                <a:lnTo>
                  <a:pt x="13997" y="571"/>
                </a:lnTo>
                <a:lnTo>
                  <a:pt x="4147" y="4568"/>
                </a:lnTo>
                <a:lnTo>
                  <a:pt x="518" y="15419"/>
                </a:lnTo>
                <a:lnTo>
                  <a:pt x="0" y="36549"/>
                </a:lnTo>
                <a:lnTo>
                  <a:pt x="518" y="57708"/>
                </a:lnTo>
                <a:lnTo>
                  <a:pt x="4147" y="68573"/>
                </a:lnTo>
                <a:lnTo>
                  <a:pt x="13997" y="72576"/>
                </a:lnTo>
                <a:lnTo>
                  <a:pt x="33179" y="73148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0" name="bk object 720"/>
          <p:cNvSpPr/>
          <p:nvPr/>
        </p:nvSpPr>
        <p:spPr>
          <a:xfrm>
            <a:off x="16738381" y="8743907"/>
            <a:ext cx="66403" cy="73148"/>
          </a:xfrm>
          <a:prstGeom prst="rect">
            <a:avLst/>
          </a:prstGeom>
          <a:blipFill>
            <a:blip r:embed="rId2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1" name="bk object 721"/>
          <p:cNvSpPr/>
          <p:nvPr/>
        </p:nvSpPr>
        <p:spPr>
          <a:xfrm>
            <a:off x="16904323" y="8743907"/>
            <a:ext cx="66403" cy="73148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2" name="bk object 722"/>
          <p:cNvSpPr/>
          <p:nvPr/>
        </p:nvSpPr>
        <p:spPr>
          <a:xfrm>
            <a:off x="17070311" y="8743907"/>
            <a:ext cx="66359" cy="73148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3" name="bk object 723"/>
          <p:cNvSpPr/>
          <p:nvPr/>
        </p:nvSpPr>
        <p:spPr>
          <a:xfrm>
            <a:off x="17236253" y="8743907"/>
            <a:ext cx="66359" cy="73148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4" name="bk object 724"/>
          <p:cNvSpPr/>
          <p:nvPr/>
        </p:nvSpPr>
        <p:spPr>
          <a:xfrm>
            <a:off x="17402196" y="8743907"/>
            <a:ext cx="99583" cy="73148"/>
          </a:xfrm>
          <a:prstGeom prst="rect">
            <a:avLst/>
          </a:prstGeom>
          <a:blipFill>
            <a:blip r:embed="rId2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5" name="bk object 725"/>
          <p:cNvSpPr/>
          <p:nvPr/>
        </p:nvSpPr>
        <p:spPr>
          <a:xfrm>
            <a:off x="17568140" y="8743907"/>
            <a:ext cx="99583" cy="73148"/>
          </a:xfrm>
          <a:prstGeom prst="rect">
            <a:avLst/>
          </a:prstGeom>
          <a:blipFill>
            <a:blip r:embed="rId2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6" name="bk object 726"/>
          <p:cNvSpPr/>
          <p:nvPr/>
        </p:nvSpPr>
        <p:spPr>
          <a:xfrm>
            <a:off x="17767175" y="8743907"/>
            <a:ext cx="66359" cy="73148"/>
          </a:xfrm>
          <a:prstGeom prst="rect">
            <a:avLst/>
          </a:prstGeom>
          <a:blipFill>
            <a:blip r:embed="rId2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7" name="bk object 727"/>
          <p:cNvSpPr/>
          <p:nvPr/>
        </p:nvSpPr>
        <p:spPr>
          <a:xfrm>
            <a:off x="17933294" y="8743907"/>
            <a:ext cx="66359" cy="73148"/>
          </a:xfrm>
          <a:prstGeom prst="rect">
            <a:avLst/>
          </a:prstGeom>
          <a:blipFill>
            <a:blip r:embed="rId2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8" name="bk object 728"/>
          <p:cNvSpPr/>
          <p:nvPr/>
        </p:nvSpPr>
        <p:spPr>
          <a:xfrm>
            <a:off x="18099413" y="8743907"/>
            <a:ext cx="66359" cy="73148"/>
          </a:xfrm>
          <a:prstGeom prst="rect">
            <a:avLst/>
          </a:prstGeom>
          <a:blipFill>
            <a:blip r:embed="rId2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9" name="bk object 729"/>
          <p:cNvSpPr/>
          <p:nvPr/>
        </p:nvSpPr>
        <p:spPr>
          <a:xfrm>
            <a:off x="18265092" y="8744127"/>
            <a:ext cx="26034" cy="64769"/>
          </a:xfrm>
          <a:custGeom>
            <a:avLst/>
            <a:gdLst/>
            <a:ahLst/>
            <a:cxnLst/>
            <a:rect l="l" t="t" r="r" b="b"/>
            <a:pathLst>
              <a:path w="26034" h="64770">
                <a:moveTo>
                  <a:pt x="25954" y="0"/>
                </a:moveTo>
                <a:lnTo>
                  <a:pt x="14090" y="350"/>
                </a:lnTo>
                <a:lnTo>
                  <a:pt x="4174" y="4348"/>
                </a:lnTo>
                <a:lnTo>
                  <a:pt x="521" y="15199"/>
                </a:lnTo>
                <a:lnTo>
                  <a:pt x="0" y="36329"/>
                </a:lnTo>
                <a:lnTo>
                  <a:pt x="25954" y="64770"/>
                </a:lnTo>
                <a:lnTo>
                  <a:pt x="25954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0" name="bk object 730"/>
          <p:cNvSpPr/>
          <p:nvPr/>
        </p:nvSpPr>
        <p:spPr>
          <a:xfrm>
            <a:off x="13319759" y="8926852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97"/>
                </a:lnTo>
                <a:lnTo>
                  <a:pt x="19188" y="67478"/>
                </a:lnTo>
                <a:lnTo>
                  <a:pt x="29041" y="54898"/>
                </a:lnTo>
                <a:lnTo>
                  <a:pt x="32671" y="42317"/>
                </a:lnTo>
                <a:lnTo>
                  <a:pt x="33190" y="36598"/>
                </a:lnTo>
                <a:lnTo>
                  <a:pt x="32671" y="15440"/>
                </a:lnTo>
                <a:lnTo>
                  <a:pt x="29041" y="4574"/>
                </a:lnTo>
                <a:lnTo>
                  <a:pt x="1918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1" name="bk object 731"/>
          <p:cNvSpPr/>
          <p:nvPr/>
        </p:nvSpPr>
        <p:spPr>
          <a:xfrm>
            <a:off x="13485711" y="8926852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97"/>
                </a:lnTo>
                <a:lnTo>
                  <a:pt x="19189" y="67478"/>
                </a:lnTo>
                <a:lnTo>
                  <a:pt x="29043" y="54898"/>
                </a:lnTo>
                <a:lnTo>
                  <a:pt x="32674" y="42317"/>
                </a:lnTo>
                <a:lnTo>
                  <a:pt x="33193" y="36598"/>
                </a:lnTo>
                <a:lnTo>
                  <a:pt x="32674" y="15440"/>
                </a:lnTo>
                <a:lnTo>
                  <a:pt x="29043" y="4574"/>
                </a:lnTo>
                <a:lnTo>
                  <a:pt x="19189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2" name="bk object 732"/>
          <p:cNvSpPr/>
          <p:nvPr/>
        </p:nvSpPr>
        <p:spPr>
          <a:xfrm>
            <a:off x="13651662" y="8926852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93" y="0"/>
                </a:moveTo>
                <a:lnTo>
                  <a:pt x="14003" y="5718"/>
                </a:lnTo>
                <a:lnTo>
                  <a:pt x="4149" y="18299"/>
                </a:lnTo>
                <a:lnTo>
                  <a:pt x="518" y="30880"/>
                </a:lnTo>
                <a:lnTo>
                  <a:pt x="0" y="36598"/>
                </a:lnTo>
                <a:lnTo>
                  <a:pt x="518" y="57757"/>
                </a:lnTo>
                <a:lnTo>
                  <a:pt x="4149" y="68622"/>
                </a:lnTo>
                <a:lnTo>
                  <a:pt x="14003" y="72625"/>
                </a:lnTo>
                <a:lnTo>
                  <a:pt x="33193" y="73197"/>
                </a:lnTo>
                <a:lnTo>
                  <a:pt x="3319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3" name="bk object 733"/>
          <p:cNvSpPr/>
          <p:nvPr/>
        </p:nvSpPr>
        <p:spPr>
          <a:xfrm>
            <a:off x="13817632" y="8926852"/>
            <a:ext cx="66359" cy="73197"/>
          </a:xfrm>
          <a:prstGeom prst="rect">
            <a:avLst/>
          </a:prstGeom>
          <a:blipFill>
            <a:blip r:embed="rId2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4" name="bk object 734"/>
          <p:cNvSpPr/>
          <p:nvPr/>
        </p:nvSpPr>
        <p:spPr>
          <a:xfrm>
            <a:off x="13983575" y="8926852"/>
            <a:ext cx="66359" cy="73197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5" name="bk object 735"/>
          <p:cNvSpPr/>
          <p:nvPr/>
        </p:nvSpPr>
        <p:spPr>
          <a:xfrm>
            <a:off x="14149519" y="8926852"/>
            <a:ext cx="66403" cy="73197"/>
          </a:xfrm>
          <a:prstGeom prst="rect">
            <a:avLst/>
          </a:prstGeom>
          <a:blipFill>
            <a:blip r:embed="rId2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6" name="bk object 736"/>
          <p:cNvSpPr/>
          <p:nvPr/>
        </p:nvSpPr>
        <p:spPr>
          <a:xfrm>
            <a:off x="14315462" y="8926852"/>
            <a:ext cx="66403" cy="73197"/>
          </a:xfrm>
          <a:prstGeom prst="rect">
            <a:avLst/>
          </a:prstGeom>
          <a:blipFill>
            <a:blip r:embed="rId2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7" name="bk object 737"/>
          <p:cNvSpPr/>
          <p:nvPr/>
        </p:nvSpPr>
        <p:spPr>
          <a:xfrm>
            <a:off x="14481449" y="8926852"/>
            <a:ext cx="99539" cy="73197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8" name="bk object 738"/>
          <p:cNvSpPr/>
          <p:nvPr/>
        </p:nvSpPr>
        <p:spPr>
          <a:xfrm>
            <a:off x="14647392" y="8926852"/>
            <a:ext cx="99583" cy="73197"/>
          </a:xfrm>
          <a:prstGeom prst="rect">
            <a:avLst/>
          </a:prstGeom>
          <a:blipFill>
            <a:blip r:embed="rId2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9" name="bk object 739"/>
          <p:cNvSpPr/>
          <p:nvPr/>
        </p:nvSpPr>
        <p:spPr>
          <a:xfrm>
            <a:off x="14846515" y="8926852"/>
            <a:ext cx="66403" cy="73197"/>
          </a:xfrm>
          <a:prstGeom prst="rect">
            <a:avLst/>
          </a:prstGeom>
          <a:blipFill>
            <a:blip r:embed="rId2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0" name="bk object 740"/>
          <p:cNvSpPr/>
          <p:nvPr/>
        </p:nvSpPr>
        <p:spPr>
          <a:xfrm>
            <a:off x="15012458" y="8926852"/>
            <a:ext cx="66403" cy="73197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1" name="bk object 741"/>
          <p:cNvSpPr/>
          <p:nvPr/>
        </p:nvSpPr>
        <p:spPr>
          <a:xfrm>
            <a:off x="15178445" y="8926852"/>
            <a:ext cx="66359" cy="73197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2" name="bk object 742"/>
          <p:cNvSpPr/>
          <p:nvPr/>
        </p:nvSpPr>
        <p:spPr>
          <a:xfrm>
            <a:off x="15344388" y="8926852"/>
            <a:ext cx="66359" cy="73197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3" name="bk object 743"/>
          <p:cNvSpPr/>
          <p:nvPr/>
        </p:nvSpPr>
        <p:spPr>
          <a:xfrm>
            <a:off x="15543511" y="8926852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223" y="0"/>
                </a:moveTo>
                <a:lnTo>
                  <a:pt x="14016" y="571"/>
                </a:lnTo>
                <a:lnTo>
                  <a:pt x="4152" y="4574"/>
                </a:lnTo>
                <a:lnTo>
                  <a:pt x="519" y="15440"/>
                </a:lnTo>
                <a:lnTo>
                  <a:pt x="0" y="36598"/>
                </a:lnTo>
                <a:lnTo>
                  <a:pt x="519" y="57757"/>
                </a:lnTo>
                <a:lnTo>
                  <a:pt x="4152" y="68622"/>
                </a:lnTo>
                <a:lnTo>
                  <a:pt x="14016" y="72625"/>
                </a:lnTo>
                <a:lnTo>
                  <a:pt x="33223" y="73197"/>
                </a:lnTo>
                <a:lnTo>
                  <a:pt x="3322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4" name="bk object 744"/>
          <p:cNvSpPr/>
          <p:nvPr/>
        </p:nvSpPr>
        <p:spPr>
          <a:xfrm>
            <a:off x="15709498" y="8926852"/>
            <a:ext cx="66359" cy="73197"/>
          </a:xfrm>
          <a:prstGeom prst="rect">
            <a:avLst/>
          </a:prstGeom>
          <a:blipFill>
            <a:blip r:embed="rId2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5" name="bk object 745"/>
          <p:cNvSpPr/>
          <p:nvPr/>
        </p:nvSpPr>
        <p:spPr>
          <a:xfrm>
            <a:off x="15875441" y="8926852"/>
            <a:ext cx="66359" cy="73197"/>
          </a:xfrm>
          <a:prstGeom prst="rect">
            <a:avLst/>
          </a:prstGeom>
          <a:blipFill>
            <a:blip r:embed="rId2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6" name="bk object 746"/>
          <p:cNvSpPr/>
          <p:nvPr/>
        </p:nvSpPr>
        <p:spPr>
          <a:xfrm>
            <a:off x="16041385" y="8926852"/>
            <a:ext cx="66403" cy="73197"/>
          </a:xfrm>
          <a:prstGeom prst="rect">
            <a:avLst/>
          </a:prstGeom>
          <a:blipFill>
            <a:blip r:embed="rId2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7" name="bk object 747"/>
          <p:cNvSpPr/>
          <p:nvPr/>
        </p:nvSpPr>
        <p:spPr>
          <a:xfrm>
            <a:off x="16207328" y="8926852"/>
            <a:ext cx="66403" cy="73197"/>
          </a:xfrm>
          <a:prstGeom prst="rect">
            <a:avLst/>
          </a:prstGeom>
          <a:blipFill>
            <a:blip r:embed="rId2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8" name="bk object 748"/>
          <p:cNvSpPr/>
          <p:nvPr/>
        </p:nvSpPr>
        <p:spPr>
          <a:xfrm>
            <a:off x="16406494" y="8926852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97"/>
                </a:lnTo>
                <a:lnTo>
                  <a:pt x="19182" y="67478"/>
                </a:lnTo>
                <a:lnTo>
                  <a:pt x="29032" y="54898"/>
                </a:lnTo>
                <a:lnTo>
                  <a:pt x="32661" y="42317"/>
                </a:lnTo>
                <a:lnTo>
                  <a:pt x="33179" y="36598"/>
                </a:lnTo>
                <a:lnTo>
                  <a:pt x="32661" y="15440"/>
                </a:lnTo>
                <a:lnTo>
                  <a:pt x="29032" y="4574"/>
                </a:lnTo>
                <a:lnTo>
                  <a:pt x="19182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9" name="bk object 749"/>
          <p:cNvSpPr/>
          <p:nvPr/>
        </p:nvSpPr>
        <p:spPr>
          <a:xfrm>
            <a:off x="16572438" y="8926852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79" y="0"/>
                </a:moveTo>
                <a:lnTo>
                  <a:pt x="13997" y="5718"/>
                </a:lnTo>
                <a:lnTo>
                  <a:pt x="4147" y="18299"/>
                </a:lnTo>
                <a:lnTo>
                  <a:pt x="518" y="30880"/>
                </a:lnTo>
                <a:lnTo>
                  <a:pt x="0" y="36598"/>
                </a:lnTo>
                <a:lnTo>
                  <a:pt x="518" y="57757"/>
                </a:lnTo>
                <a:lnTo>
                  <a:pt x="4147" y="68622"/>
                </a:lnTo>
                <a:lnTo>
                  <a:pt x="13997" y="72625"/>
                </a:lnTo>
                <a:lnTo>
                  <a:pt x="33179" y="73197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0" name="bk object 750"/>
          <p:cNvSpPr/>
          <p:nvPr/>
        </p:nvSpPr>
        <p:spPr>
          <a:xfrm>
            <a:off x="16738381" y="8926852"/>
            <a:ext cx="66403" cy="73197"/>
          </a:xfrm>
          <a:prstGeom prst="rect">
            <a:avLst/>
          </a:prstGeom>
          <a:blipFill>
            <a:blip r:embed="rId2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1" name="bk object 751"/>
          <p:cNvSpPr/>
          <p:nvPr/>
        </p:nvSpPr>
        <p:spPr>
          <a:xfrm>
            <a:off x="16904323" y="8926852"/>
            <a:ext cx="66403" cy="73197"/>
          </a:xfrm>
          <a:prstGeom prst="rect">
            <a:avLst/>
          </a:prstGeom>
          <a:blipFill>
            <a:blip r:embed="rId2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2" name="bk object 752"/>
          <p:cNvSpPr/>
          <p:nvPr/>
        </p:nvSpPr>
        <p:spPr>
          <a:xfrm>
            <a:off x="17070311" y="8926852"/>
            <a:ext cx="66359" cy="73197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3" name="bk object 753"/>
          <p:cNvSpPr/>
          <p:nvPr/>
        </p:nvSpPr>
        <p:spPr>
          <a:xfrm>
            <a:off x="17236254" y="8926852"/>
            <a:ext cx="66359" cy="73197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4" name="bk object 754"/>
          <p:cNvSpPr/>
          <p:nvPr/>
        </p:nvSpPr>
        <p:spPr>
          <a:xfrm>
            <a:off x="17402196" y="8926852"/>
            <a:ext cx="66403" cy="73197"/>
          </a:xfrm>
          <a:prstGeom prst="rect">
            <a:avLst/>
          </a:prstGeom>
          <a:blipFill>
            <a:blip r:embed="rId2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5" name="bk object 755"/>
          <p:cNvSpPr/>
          <p:nvPr/>
        </p:nvSpPr>
        <p:spPr>
          <a:xfrm>
            <a:off x="17601364" y="8926852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79" y="0"/>
                </a:moveTo>
                <a:lnTo>
                  <a:pt x="13997" y="571"/>
                </a:lnTo>
                <a:lnTo>
                  <a:pt x="4147" y="4574"/>
                </a:lnTo>
                <a:lnTo>
                  <a:pt x="518" y="15440"/>
                </a:lnTo>
                <a:lnTo>
                  <a:pt x="0" y="36598"/>
                </a:lnTo>
                <a:lnTo>
                  <a:pt x="518" y="57757"/>
                </a:lnTo>
                <a:lnTo>
                  <a:pt x="4147" y="68622"/>
                </a:lnTo>
                <a:lnTo>
                  <a:pt x="13997" y="72625"/>
                </a:lnTo>
                <a:lnTo>
                  <a:pt x="33179" y="73197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6" name="bk object 756"/>
          <p:cNvSpPr/>
          <p:nvPr/>
        </p:nvSpPr>
        <p:spPr>
          <a:xfrm>
            <a:off x="17767175" y="8926852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399" y="0"/>
                </a:moveTo>
                <a:lnTo>
                  <a:pt x="14090" y="5718"/>
                </a:lnTo>
                <a:lnTo>
                  <a:pt x="4174" y="18299"/>
                </a:lnTo>
                <a:lnTo>
                  <a:pt x="521" y="30880"/>
                </a:lnTo>
                <a:lnTo>
                  <a:pt x="0" y="36598"/>
                </a:lnTo>
                <a:lnTo>
                  <a:pt x="521" y="57757"/>
                </a:lnTo>
                <a:lnTo>
                  <a:pt x="4174" y="68622"/>
                </a:lnTo>
                <a:lnTo>
                  <a:pt x="14090" y="72625"/>
                </a:lnTo>
                <a:lnTo>
                  <a:pt x="33399" y="73197"/>
                </a:lnTo>
                <a:lnTo>
                  <a:pt x="3339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7" name="bk object 757"/>
          <p:cNvSpPr/>
          <p:nvPr/>
        </p:nvSpPr>
        <p:spPr>
          <a:xfrm>
            <a:off x="17933294" y="8926852"/>
            <a:ext cx="66359" cy="73197"/>
          </a:xfrm>
          <a:prstGeom prst="rect">
            <a:avLst/>
          </a:prstGeom>
          <a:blipFill>
            <a:blip r:embed="rId2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8" name="bk object 758"/>
          <p:cNvSpPr/>
          <p:nvPr/>
        </p:nvSpPr>
        <p:spPr>
          <a:xfrm>
            <a:off x="18099413" y="8926852"/>
            <a:ext cx="66675" cy="73660"/>
          </a:xfrm>
          <a:custGeom>
            <a:avLst/>
            <a:gdLst/>
            <a:ahLst/>
            <a:cxnLst/>
            <a:rect l="l" t="t" r="r" b="b"/>
            <a:pathLst>
              <a:path w="66675" h="73659">
                <a:moveTo>
                  <a:pt x="32960" y="0"/>
                </a:moveTo>
                <a:lnTo>
                  <a:pt x="0" y="36598"/>
                </a:lnTo>
                <a:lnTo>
                  <a:pt x="32960" y="73197"/>
                </a:lnTo>
                <a:lnTo>
                  <a:pt x="66359" y="36598"/>
                </a:lnTo>
                <a:lnTo>
                  <a:pt x="3296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9" name="bk object 759"/>
          <p:cNvSpPr/>
          <p:nvPr/>
        </p:nvSpPr>
        <p:spPr>
          <a:xfrm>
            <a:off x="18265092" y="8935010"/>
            <a:ext cx="26034" cy="57150"/>
          </a:xfrm>
          <a:custGeom>
            <a:avLst/>
            <a:gdLst/>
            <a:ahLst/>
            <a:cxnLst/>
            <a:rect l="l" t="t" r="r" b="b"/>
            <a:pathLst>
              <a:path w="26034" h="57150">
                <a:moveTo>
                  <a:pt x="25954" y="0"/>
                </a:moveTo>
                <a:lnTo>
                  <a:pt x="0" y="28440"/>
                </a:lnTo>
                <a:lnTo>
                  <a:pt x="25954" y="56880"/>
                </a:lnTo>
                <a:lnTo>
                  <a:pt x="25954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0" name="bk object 760"/>
          <p:cNvSpPr/>
          <p:nvPr/>
        </p:nvSpPr>
        <p:spPr>
          <a:xfrm>
            <a:off x="13319759" y="9109845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97"/>
                </a:lnTo>
                <a:lnTo>
                  <a:pt x="19188" y="72625"/>
                </a:lnTo>
                <a:lnTo>
                  <a:pt x="29041" y="68622"/>
                </a:lnTo>
                <a:lnTo>
                  <a:pt x="32671" y="57757"/>
                </a:lnTo>
                <a:lnTo>
                  <a:pt x="33190" y="36598"/>
                </a:lnTo>
                <a:lnTo>
                  <a:pt x="32671" y="15440"/>
                </a:lnTo>
                <a:lnTo>
                  <a:pt x="29041" y="4574"/>
                </a:lnTo>
                <a:lnTo>
                  <a:pt x="1918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1" name="bk object 761"/>
          <p:cNvSpPr/>
          <p:nvPr/>
        </p:nvSpPr>
        <p:spPr>
          <a:xfrm>
            <a:off x="13485711" y="9109845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97"/>
                </a:lnTo>
                <a:lnTo>
                  <a:pt x="19189" y="72625"/>
                </a:lnTo>
                <a:lnTo>
                  <a:pt x="29043" y="68622"/>
                </a:lnTo>
                <a:lnTo>
                  <a:pt x="32674" y="57757"/>
                </a:lnTo>
                <a:lnTo>
                  <a:pt x="33193" y="36598"/>
                </a:lnTo>
                <a:lnTo>
                  <a:pt x="32674" y="15440"/>
                </a:lnTo>
                <a:lnTo>
                  <a:pt x="29043" y="4574"/>
                </a:lnTo>
                <a:lnTo>
                  <a:pt x="19189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2" name="bk object 762"/>
          <p:cNvSpPr/>
          <p:nvPr/>
        </p:nvSpPr>
        <p:spPr>
          <a:xfrm>
            <a:off x="13651662" y="9109845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93" y="0"/>
                </a:moveTo>
                <a:lnTo>
                  <a:pt x="14003" y="5718"/>
                </a:lnTo>
                <a:lnTo>
                  <a:pt x="4149" y="18299"/>
                </a:lnTo>
                <a:lnTo>
                  <a:pt x="518" y="30880"/>
                </a:lnTo>
                <a:lnTo>
                  <a:pt x="0" y="36598"/>
                </a:lnTo>
                <a:lnTo>
                  <a:pt x="518" y="57757"/>
                </a:lnTo>
                <a:lnTo>
                  <a:pt x="4149" y="68622"/>
                </a:lnTo>
                <a:lnTo>
                  <a:pt x="14003" y="72625"/>
                </a:lnTo>
                <a:lnTo>
                  <a:pt x="33193" y="73197"/>
                </a:lnTo>
                <a:lnTo>
                  <a:pt x="3319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3" name="bk object 763"/>
          <p:cNvSpPr/>
          <p:nvPr/>
        </p:nvSpPr>
        <p:spPr>
          <a:xfrm>
            <a:off x="13817632" y="9109845"/>
            <a:ext cx="66359" cy="73197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4" name="bk object 764"/>
          <p:cNvSpPr/>
          <p:nvPr/>
        </p:nvSpPr>
        <p:spPr>
          <a:xfrm>
            <a:off x="13983575" y="9109845"/>
            <a:ext cx="66359" cy="73197"/>
          </a:xfrm>
          <a:prstGeom prst="rect">
            <a:avLst/>
          </a:prstGeom>
          <a:blipFill>
            <a:blip r:embed="rId1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5" name="bk object 765"/>
          <p:cNvSpPr/>
          <p:nvPr/>
        </p:nvSpPr>
        <p:spPr>
          <a:xfrm>
            <a:off x="14149519" y="9109845"/>
            <a:ext cx="66403" cy="73197"/>
          </a:xfrm>
          <a:prstGeom prst="rect">
            <a:avLst/>
          </a:prstGeom>
          <a:blipFill>
            <a:blip r:embed="rId1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6" name="bk object 766"/>
          <p:cNvSpPr/>
          <p:nvPr/>
        </p:nvSpPr>
        <p:spPr>
          <a:xfrm>
            <a:off x="14315462" y="9109845"/>
            <a:ext cx="66403" cy="73197"/>
          </a:xfrm>
          <a:prstGeom prst="rect">
            <a:avLst/>
          </a:prstGeom>
          <a:blipFill>
            <a:blip r:embed="rId1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7" name="bk object 767"/>
          <p:cNvSpPr/>
          <p:nvPr/>
        </p:nvSpPr>
        <p:spPr>
          <a:xfrm>
            <a:off x="14481449" y="9109845"/>
            <a:ext cx="99539" cy="73197"/>
          </a:xfrm>
          <a:prstGeom prst="rect">
            <a:avLst/>
          </a:prstGeom>
          <a:blipFill>
            <a:blip r:embed="rId1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8" name="bk object 768"/>
          <p:cNvSpPr/>
          <p:nvPr/>
        </p:nvSpPr>
        <p:spPr>
          <a:xfrm>
            <a:off x="14647392" y="9109845"/>
            <a:ext cx="99583" cy="73197"/>
          </a:xfrm>
          <a:prstGeom prst="rect">
            <a:avLst/>
          </a:prstGeom>
          <a:blipFill>
            <a:blip r:embed="rId2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9" name="bk object 769"/>
          <p:cNvSpPr/>
          <p:nvPr/>
        </p:nvSpPr>
        <p:spPr>
          <a:xfrm>
            <a:off x="14846515" y="9109845"/>
            <a:ext cx="66403" cy="73197"/>
          </a:xfrm>
          <a:prstGeom prst="rect">
            <a:avLst/>
          </a:prstGeom>
          <a:blipFill>
            <a:blip r:embed="rId2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0" name="bk object 770"/>
          <p:cNvSpPr/>
          <p:nvPr/>
        </p:nvSpPr>
        <p:spPr>
          <a:xfrm>
            <a:off x="15012458" y="9109845"/>
            <a:ext cx="66403" cy="73197"/>
          </a:xfrm>
          <a:prstGeom prst="rect">
            <a:avLst/>
          </a:prstGeom>
          <a:blipFill>
            <a:blip r:embed="rId2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1" name="bk object 771"/>
          <p:cNvSpPr/>
          <p:nvPr/>
        </p:nvSpPr>
        <p:spPr>
          <a:xfrm>
            <a:off x="15178445" y="9109845"/>
            <a:ext cx="66359" cy="73197"/>
          </a:xfrm>
          <a:prstGeom prst="rect">
            <a:avLst/>
          </a:prstGeom>
          <a:blipFill>
            <a:blip r:embed="rId2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2" name="bk object 772"/>
          <p:cNvSpPr/>
          <p:nvPr/>
        </p:nvSpPr>
        <p:spPr>
          <a:xfrm>
            <a:off x="15344388" y="9109845"/>
            <a:ext cx="66359" cy="73197"/>
          </a:xfrm>
          <a:prstGeom prst="rect">
            <a:avLst/>
          </a:prstGeom>
          <a:blipFill>
            <a:blip r:embed="rId2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3" name="bk object 773"/>
          <p:cNvSpPr/>
          <p:nvPr/>
        </p:nvSpPr>
        <p:spPr>
          <a:xfrm>
            <a:off x="15543511" y="9109845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223" y="0"/>
                </a:moveTo>
                <a:lnTo>
                  <a:pt x="14016" y="5718"/>
                </a:lnTo>
                <a:lnTo>
                  <a:pt x="4152" y="18299"/>
                </a:lnTo>
                <a:lnTo>
                  <a:pt x="519" y="30880"/>
                </a:lnTo>
                <a:lnTo>
                  <a:pt x="0" y="36598"/>
                </a:lnTo>
                <a:lnTo>
                  <a:pt x="519" y="57757"/>
                </a:lnTo>
                <a:lnTo>
                  <a:pt x="4152" y="68622"/>
                </a:lnTo>
                <a:lnTo>
                  <a:pt x="14016" y="72625"/>
                </a:lnTo>
                <a:lnTo>
                  <a:pt x="33223" y="73197"/>
                </a:lnTo>
                <a:lnTo>
                  <a:pt x="3322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4" name="bk object 774"/>
          <p:cNvSpPr/>
          <p:nvPr/>
        </p:nvSpPr>
        <p:spPr>
          <a:xfrm>
            <a:off x="15709498" y="9109845"/>
            <a:ext cx="66359" cy="73197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5" name="bk object 775"/>
          <p:cNvSpPr/>
          <p:nvPr/>
        </p:nvSpPr>
        <p:spPr>
          <a:xfrm>
            <a:off x="15875441" y="9109845"/>
            <a:ext cx="66359" cy="73197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6" name="bk object 776"/>
          <p:cNvSpPr/>
          <p:nvPr/>
        </p:nvSpPr>
        <p:spPr>
          <a:xfrm>
            <a:off x="16041385" y="9109845"/>
            <a:ext cx="66403" cy="73197"/>
          </a:xfrm>
          <a:prstGeom prst="rect">
            <a:avLst/>
          </a:prstGeom>
          <a:blipFill>
            <a:blip r:embed="rId2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7" name="bk object 777"/>
          <p:cNvSpPr/>
          <p:nvPr/>
        </p:nvSpPr>
        <p:spPr>
          <a:xfrm>
            <a:off x="16207328" y="9109845"/>
            <a:ext cx="66403" cy="73197"/>
          </a:xfrm>
          <a:prstGeom prst="rect">
            <a:avLst/>
          </a:prstGeom>
          <a:blipFill>
            <a:blip r:embed="rId1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8" name="bk object 778"/>
          <p:cNvSpPr/>
          <p:nvPr/>
        </p:nvSpPr>
        <p:spPr>
          <a:xfrm>
            <a:off x="16406494" y="9109845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97"/>
                </a:lnTo>
                <a:lnTo>
                  <a:pt x="19182" y="72625"/>
                </a:lnTo>
                <a:lnTo>
                  <a:pt x="29032" y="68622"/>
                </a:lnTo>
                <a:lnTo>
                  <a:pt x="32661" y="57757"/>
                </a:lnTo>
                <a:lnTo>
                  <a:pt x="33179" y="36598"/>
                </a:lnTo>
                <a:lnTo>
                  <a:pt x="32661" y="15440"/>
                </a:lnTo>
                <a:lnTo>
                  <a:pt x="29032" y="4574"/>
                </a:lnTo>
                <a:lnTo>
                  <a:pt x="19182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9" name="bk object 779"/>
          <p:cNvSpPr/>
          <p:nvPr/>
        </p:nvSpPr>
        <p:spPr>
          <a:xfrm>
            <a:off x="16572438" y="9109845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79" y="0"/>
                </a:moveTo>
                <a:lnTo>
                  <a:pt x="13997" y="5718"/>
                </a:lnTo>
                <a:lnTo>
                  <a:pt x="4147" y="18299"/>
                </a:lnTo>
                <a:lnTo>
                  <a:pt x="518" y="30880"/>
                </a:lnTo>
                <a:lnTo>
                  <a:pt x="0" y="36598"/>
                </a:lnTo>
                <a:lnTo>
                  <a:pt x="518" y="57757"/>
                </a:lnTo>
                <a:lnTo>
                  <a:pt x="4147" y="68622"/>
                </a:lnTo>
                <a:lnTo>
                  <a:pt x="13997" y="72625"/>
                </a:lnTo>
                <a:lnTo>
                  <a:pt x="33179" y="73197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0" name="bk object 780"/>
          <p:cNvSpPr/>
          <p:nvPr/>
        </p:nvSpPr>
        <p:spPr>
          <a:xfrm>
            <a:off x="16738381" y="9109845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79" y="0"/>
                </a:moveTo>
                <a:lnTo>
                  <a:pt x="13997" y="5718"/>
                </a:lnTo>
                <a:lnTo>
                  <a:pt x="4147" y="18299"/>
                </a:lnTo>
                <a:lnTo>
                  <a:pt x="518" y="30880"/>
                </a:lnTo>
                <a:lnTo>
                  <a:pt x="0" y="36598"/>
                </a:lnTo>
                <a:lnTo>
                  <a:pt x="518" y="57757"/>
                </a:lnTo>
                <a:lnTo>
                  <a:pt x="4147" y="68622"/>
                </a:lnTo>
                <a:lnTo>
                  <a:pt x="13997" y="72625"/>
                </a:lnTo>
                <a:lnTo>
                  <a:pt x="33179" y="73197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1" name="bk object 781"/>
          <p:cNvSpPr/>
          <p:nvPr/>
        </p:nvSpPr>
        <p:spPr>
          <a:xfrm>
            <a:off x="16904324" y="9109845"/>
            <a:ext cx="66403" cy="73197"/>
          </a:xfrm>
          <a:prstGeom prst="rect">
            <a:avLst/>
          </a:prstGeom>
          <a:blipFill>
            <a:blip r:embed="rId2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2" name="bk object 782"/>
          <p:cNvSpPr/>
          <p:nvPr/>
        </p:nvSpPr>
        <p:spPr>
          <a:xfrm>
            <a:off x="17070311" y="9109845"/>
            <a:ext cx="66359" cy="73197"/>
          </a:xfrm>
          <a:prstGeom prst="rect">
            <a:avLst/>
          </a:prstGeom>
          <a:blipFill>
            <a:blip r:embed="rId1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3" name="bk object 783"/>
          <p:cNvSpPr/>
          <p:nvPr/>
        </p:nvSpPr>
        <p:spPr>
          <a:xfrm>
            <a:off x="17236254" y="9109845"/>
            <a:ext cx="66359" cy="73197"/>
          </a:xfrm>
          <a:prstGeom prst="rect">
            <a:avLst/>
          </a:prstGeom>
          <a:blipFill>
            <a:blip r:embed="rId2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4" name="bk object 784"/>
          <p:cNvSpPr/>
          <p:nvPr/>
        </p:nvSpPr>
        <p:spPr>
          <a:xfrm>
            <a:off x="17435377" y="9109845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97"/>
                </a:lnTo>
                <a:lnTo>
                  <a:pt x="19207" y="72625"/>
                </a:lnTo>
                <a:lnTo>
                  <a:pt x="29070" y="68622"/>
                </a:lnTo>
                <a:lnTo>
                  <a:pt x="32704" y="57757"/>
                </a:lnTo>
                <a:lnTo>
                  <a:pt x="33223" y="36598"/>
                </a:lnTo>
                <a:lnTo>
                  <a:pt x="32704" y="15440"/>
                </a:lnTo>
                <a:lnTo>
                  <a:pt x="29070" y="4574"/>
                </a:lnTo>
                <a:lnTo>
                  <a:pt x="19207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5" name="bk object 785"/>
          <p:cNvSpPr/>
          <p:nvPr/>
        </p:nvSpPr>
        <p:spPr>
          <a:xfrm>
            <a:off x="17601364" y="9146444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9" y="0"/>
                </a:moveTo>
                <a:lnTo>
                  <a:pt x="0" y="0"/>
                </a:lnTo>
                <a:lnTo>
                  <a:pt x="518" y="21158"/>
                </a:lnTo>
                <a:lnTo>
                  <a:pt x="4147" y="32023"/>
                </a:lnTo>
                <a:lnTo>
                  <a:pt x="13997" y="36026"/>
                </a:lnTo>
                <a:lnTo>
                  <a:pt x="33179" y="36598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6" name="bk object 786"/>
          <p:cNvSpPr/>
          <p:nvPr/>
        </p:nvSpPr>
        <p:spPr>
          <a:xfrm>
            <a:off x="17767175" y="9146444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399" y="0"/>
                </a:moveTo>
                <a:lnTo>
                  <a:pt x="0" y="0"/>
                </a:lnTo>
                <a:lnTo>
                  <a:pt x="521" y="21158"/>
                </a:lnTo>
                <a:lnTo>
                  <a:pt x="4174" y="32023"/>
                </a:lnTo>
                <a:lnTo>
                  <a:pt x="14090" y="36026"/>
                </a:lnTo>
                <a:lnTo>
                  <a:pt x="33399" y="36598"/>
                </a:lnTo>
                <a:lnTo>
                  <a:pt x="3339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7" name="bk object 787"/>
          <p:cNvSpPr/>
          <p:nvPr/>
        </p:nvSpPr>
        <p:spPr>
          <a:xfrm>
            <a:off x="17933294" y="9109845"/>
            <a:ext cx="66359" cy="73197"/>
          </a:xfrm>
          <a:prstGeom prst="rect">
            <a:avLst/>
          </a:prstGeom>
          <a:blipFill>
            <a:blip r:embed="rId2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8" name="bk object 788"/>
          <p:cNvSpPr/>
          <p:nvPr/>
        </p:nvSpPr>
        <p:spPr>
          <a:xfrm>
            <a:off x="18099413" y="9146444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66359" y="0"/>
                </a:moveTo>
                <a:lnTo>
                  <a:pt x="0" y="0"/>
                </a:lnTo>
                <a:lnTo>
                  <a:pt x="5150" y="21158"/>
                </a:lnTo>
                <a:lnTo>
                  <a:pt x="16480" y="32023"/>
                </a:lnTo>
                <a:lnTo>
                  <a:pt x="27810" y="36026"/>
                </a:lnTo>
                <a:lnTo>
                  <a:pt x="32960" y="36598"/>
                </a:lnTo>
                <a:lnTo>
                  <a:pt x="52269" y="36026"/>
                </a:lnTo>
                <a:lnTo>
                  <a:pt x="62184" y="32023"/>
                </a:lnTo>
                <a:lnTo>
                  <a:pt x="65837" y="21158"/>
                </a:lnTo>
                <a:lnTo>
                  <a:pt x="663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9" name="bk object 789"/>
          <p:cNvSpPr/>
          <p:nvPr/>
        </p:nvSpPr>
        <p:spPr>
          <a:xfrm>
            <a:off x="13319759" y="9329388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90" y="0"/>
                </a:moveTo>
                <a:lnTo>
                  <a:pt x="0" y="0"/>
                </a:lnTo>
                <a:lnTo>
                  <a:pt x="0" y="36598"/>
                </a:lnTo>
                <a:lnTo>
                  <a:pt x="19188" y="36026"/>
                </a:lnTo>
                <a:lnTo>
                  <a:pt x="29041" y="32023"/>
                </a:lnTo>
                <a:lnTo>
                  <a:pt x="32671" y="21158"/>
                </a:lnTo>
                <a:lnTo>
                  <a:pt x="3319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0" name="bk object 790"/>
          <p:cNvSpPr/>
          <p:nvPr/>
        </p:nvSpPr>
        <p:spPr>
          <a:xfrm>
            <a:off x="13485711" y="9329388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93" y="0"/>
                </a:moveTo>
                <a:lnTo>
                  <a:pt x="0" y="0"/>
                </a:lnTo>
                <a:lnTo>
                  <a:pt x="0" y="36598"/>
                </a:lnTo>
                <a:lnTo>
                  <a:pt x="19189" y="36026"/>
                </a:lnTo>
                <a:lnTo>
                  <a:pt x="29043" y="32023"/>
                </a:lnTo>
                <a:lnTo>
                  <a:pt x="32674" y="21158"/>
                </a:lnTo>
                <a:lnTo>
                  <a:pt x="3319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1" name="bk object 791"/>
          <p:cNvSpPr/>
          <p:nvPr/>
        </p:nvSpPr>
        <p:spPr>
          <a:xfrm>
            <a:off x="13651662" y="929279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93" y="0"/>
                </a:moveTo>
                <a:lnTo>
                  <a:pt x="14003" y="5718"/>
                </a:lnTo>
                <a:lnTo>
                  <a:pt x="4149" y="18299"/>
                </a:lnTo>
                <a:lnTo>
                  <a:pt x="518" y="30880"/>
                </a:lnTo>
                <a:lnTo>
                  <a:pt x="0" y="36598"/>
                </a:lnTo>
                <a:lnTo>
                  <a:pt x="518" y="57757"/>
                </a:lnTo>
                <a:lnTo>
                  <a:pt x="4149" y="68622"/>
                </a:lnTo>
                <a:lnTo>
                  <a:pt x="14003" y="72625"/>
                </a:lnTo>
                <a:lnTo>
                  <a:pt x="33193" y="73197"/>
                </a:lnTo>
                <a:lnTo>
                  <a:pt x="3319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2" name="bk object 792"/>
          <p:cNvSpPr/>
          <p:nvPr/>
        </p:nvSpPr>
        <p:spPr>
          <a:xfrm>
            <a:off x="13817632" y="9292790"/>
            <a:ext cx="66359" cy="7319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3" name="bk object 793"/>
          <p:cNvSpPr/>
          <p:nvPr/>
        </p:nvSpPr>
        <p:spPr>
          <a:xfrm>
            <a:off x="13983575" y="9292790"/>
            <a:ext cx="66359" cy="7319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4" name="bk object 794"/>
          <p:cNvSpPr/>
          <p:nvPr/>
        </p:nvSpPr>
        <p:spPr>
          <a:xfrm>
            <a:off x="14149519" y="9292790"/>
            <a:ext cx="66403" cy="7319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5" name="bk object 795"/>
          <p:cNvSpPr/>
          <p:nvPr/>
        </p:nvSpPr>
        <p:spPr>
          <a:xfrm>
            <a:off x="14315462" y="9292790"/>
            <a:ext cx="66403" cy="7319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6" name="bk object 796"/>
          <p:cNvSpPr/>
          <p:nvPr/>
        </p:nvSpPr>
        <p:spPr>
          <a:xfrm>
            <a:off x="14481449" y="9292790"/>
            <a:ext cx="99539" cy="109796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7" name="bk object 797"/>
          <p:cNvSpPr/>
          <p:nvPr/>
        </p:nvSpPr>
        <p:spPr>
          <a:xfrm>
            <a:off x="14647392" y="9292790"/>
            <a:ext cx="99583" cy="109796"/>
          </a:xfrm>
          <a:prstGeom prst="rect">
            <a:avLst/>
          </a:prstGeom>
          <a:blipFill>
            <a:blip r:embed="rId2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8" name="bk object 798"/>
          <p:cNvSpPr/>
          <p:nvPr/>
        </p:nvSpPr>
        <p:spPr>
          <a:xfrm>
            <a:off x="14846515" y="9292790"/>
            <a:ext cx="66403" cy="109796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9" name="bk object 799"/>
          <p:cNvSpPr/>
          <p:nvPr/>
        </p:nvSpPr>
        <p:spPr>
          <a:xfrm>
            <a:off x="15012458" y="9292790"/>
            <a:ext cx="66403" cy="7319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0" name="bk object 800"/>
          <p:cNvSpPr/>
          <p:nvPr/>
        </p:nvSpPr>
        <p:spPr>
          <a:xfrm>
            <a:off x="15178445" y="9292790"/>
            <a:ext cx="66359" cy="7319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1" name="bk object 801"/>
          <p:cNvSpPr/>
          <p:nvPr/>
        </p:nvSpPr>
        <p:spPr>
          <a:xfrm>
            <a:off x="15344388" y="9292790"/>
            <a:ext cx="66359" cy="7319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2" name="bk object 802"/>
          <p:cNvSpPr/>
          <p:nvPr/>
        </p:nvSpPr>
        <p:spPr>
          <a:xfrm>
            <a:off x="15543511" y="929279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223" y="0"/>
                </a:moveTo>
                <a:lnTo>
                  <a:pt x="14016" y="5718"/>
                </a:lnTo>
                <a:lnTo>
                  <a:pt x="4152" y="18299"/>
                </a:lnTo>
                <a:lnTo>
                  <a:pt x="519" y="30880"/>
                </a:lnTo>
                <a:lnTo>
                  <a:pt x="0" y="36598"/>
                </a:lnTo>
                <a:lnTo>
                  <a:pt x="519" y="57757"/>
                </a:lnTo>
                <a:lnTo>
                  <a:pt x="4152" y="68622"/>
                </a:lnTo>
                <a:lnTo>
                  <a:pt x="14016" y="72625"/>
                </a:lnTo>
                <a:lnTo>
                  <a:pt x="33223" y="73197"/>
                </a:lnTo>
                <a:lnTo>
                  <a:pt x="3322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3" name="bk object 803"/>
          <p:cNvSpPr/>
          <p:nvPr/>
        </p:nvSpPr>
        <p:spPr>
          <a:xfrm>
            <a:off x="15709498" y="9292790"/>
            <a:ext cx="66359" cy="7319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4" name="bk object 804"/>
          <p:cNvSpPr/>
          <p:nvPr/>
        </p:nvSpPr>
        <p:spPr>
          <a:xfrm>
            <a:off x="15875441" y="9292790"/>
            <a:ext cx="66359" cy="7319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5" name="bk object 805"/>
          <p:cNvSpPr/>
          <p:nvPr/>
        </p:nvSpPr>
        <p:spPr>
          <a:xfrm>
            <a:off x="16041385" y="9329388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66403" y="0"/>
                </a:moveTo>
                <a:lnTo>
                  <a:pt x="0" y="0"/>
                </a:lnTo>
                <a:lnTo>
                  <a:pt x="5184" y="21158"/>
                </a:lnTo>
                <a:lnTo>
                  <a:pt x="16589" y="32023"/>
                </a:lnTo>
                <a:lnTo>
                  <a:pt x="27995" y="36026"/>
                </a:lnTo>
                <a:lnTo>
                  <a:pt x="33179" y="36598"/>
                </a:lnTo>
                <a:lnTo>
                  <a:pt x="52387" y="36026"/>
                </a:lnTo>
                <a:lnTo>
                  <a:pt x="62250" y="32023"/>
                </a:lnTo>
                <a:lnTo>
                  <a:pt x="65884" y="21158"/>
                </a:lnTo>
                <a:lnTo>
                  <a:pt x="6640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6" name="bk object 806"/>
          <p:cNvSpPr/>
          <p:nvPr/>
        </p:nvSpPr>
        <p:spPr>
          <a:xfrm>
            <a:off x="16207328" y="9329388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66403" y="0"/>
                </a:moveTo>
                <a:lnTo>
                  <a:pt x="0" y="0"/>
                </a:lnTo>
                <a:lnTo>
                  <a:pt x="5191" y="21158"/>
                </a:lnTo>
                <a:lnTo>
                  <a:pt x="16611" y="32023"/>
                </a:lnTo>
                <a:lnTo>
                  <a:pt x="28032" y="36026"/>
                </a:lnTo>
                <a:lnTo>
                  <a:pt x="33223" y="36598"/>
                </a:lnTo>
                <a:lnTo>
                  <a:pt x="52405" y="36026"/>
                </a:lnTo>
                <a:lnTo>
                  <a:pt x="62256" y="32023"/>
                </a:lnTo>
                <a:lnTo>
                  <a:pt x="65885" y="21158"/>
                </a:lnTo>
                <a:lnTo>
                  <a:pt x="6640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7" name="bk object 807"/>
          <p:cNvSpPr/>
          <p:nvPr/>
        </p:nvSpPr>
        <p:spPr>
          <a:xfrm>
            <a:off x="16406494" y="9329388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9" y="0"/>
                </a:moveTo>
                <a:lnTo>
                  <a:pt x="0" y="0"/>
                </a:lnTo>
                <a:lnTo>
                  <a:pt x="0" y="36598"/>
                </a:lnTo>
                <a:lnTo>
                  <a:pt x="19182" y="36026"/>
                </a:lnTo>
                <a:lnTo>
                  <a:pt x="29032" y="32023"/>
                </a:lnTo>
                <a:lnTo>
                  <a:pt x="32661" y="21158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8" name="bk object 808"/>
          <p:cNvSpPr/>
          <p:nvPr/>
        </p:nvSpPr>
        <p:spPr>
          <a:xfrm>
            <a:off x="16572438" y="9329388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9" y="0"/>
                </a:moveTo>
                <a:lnTo>
                  <a:pt x="0" y="0"/>
                </a:lnTo>
                <a:lnTo>
                  <a:pt x="518" y="21158"/>
                </a:lnTo>
                <a:lnTo>
                  <a:pt x="4147" y="32023"/>
                </a:lnTo>
                <a:lnTo>
                  <a:pt x="13997" y="36026"/>
                </a:lnTo>
                <a:lnTo>
                  <a:pt x="33179" y="36598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9" name="bk object 809"/>
          <p:cNvSpPr/>
          <p:nvPr/>
        </p:nvSpPr>
        <p:spPr>
          <a:xfrm>
            <a:off x="16738381" y="9329388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9" y="0"/>
                </a:moveTo>
                <a:lnTo>
                  <a:pt x="0" y="0"/>
                </a:lnTo>
                <a:lnTo>
                  <a:pt x="518" y="21158"/>
                </a:lnTo>
                <a:lnTo>
                  <a:pt x="4147" y="32023"/>
                </a:lnTo>
                <a:lnTo>
                  <a:pt x="13997" y="36026"/>
                </a:lnTo>
                <a:lnTo>
                  <a:pt x="33179" y="36598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0" name="bk object 810"/>
          <p:cNvSpPr/>
          <p:nvPr/>
        </p:nvSpPr>
        <p:spPr>
          <a:xfrm>
            <a:off x="16904324" y="9329388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66403" y="0"/>
                </a:moveTo>
                <a:lnTo>
                  <a:pt x="0" y="0"/>
                </a:lnTo>
                <a:lnTo>
                  <a:pt x="519" y="21158"/>
                </a:lnTo>
                <a:lnTo>
                  <a:pt x="4152" y="32023"/>
                </a:lnTo>
                <a:lnTo>
                  <a:pt x="14016" y="36026"/>
                </a:lnTo>
                <a:lnTo>
                  <a:pt x="33223" y="36598"/>
                </a:lnTo>
                <a:lnTo>
                  <a:pt x="52405" y="36026"/>
                </a:lnTo>
                <a:lnTo>
                  <a:pt x="62256" y="32023"/>
                </a:lnTo>
                <a:lnTo>
                  <a:pt x="65885" y="21158"/>
                </a:lnTo>
                <a:lnTo>
                  <a:pt x="6640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1" name="bk object 811"/>
          <p:cNvSpPr/>
          <p:nvPr/>
        </p:nvSpPr>
        <p:spPr>
          <a:xfrm>
            <a:off x="17070311" y="9329388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66359" y="0"/>
                </a:moveTo>
                <a:lnTo>
                  <a:pt x="0" y="0"/>
                </a:lnTo>
                <a:lnTo>
                  <a:pt x="5184" y="21158"/>
                </a:lnTo>
                <a:lnTo>
                  <a:pt x="16589" y="32023"/>
                </a:lnTo>
                <a:lnTo>
                  <a:pt x="27995" y="36026"/>
                </a:lnTo>
                <a:lnTo>
                  <a:pt x="33179" y="36598"/>
                </a:lnTo>
                <a:lnTo>
                  <a:pt x="52361" y="36026"/>
                </a:lnTo>
                <a:lnTo>
                  <a:pt x="62212" y="32023"/>
                </a:lnTo>
                <a:lnTo>
                  <a:pt x="65841" y="21158"/>
                </a:lnTo>
                <a:lnTo>
                  <a:pt x="663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2" name="bk object 812"/>
          <p:cNvSpPr/>
          <p:nvPr/>
        </p:nvSpPr>
        <p:spPr>
          <a:xfrm>
            <a:off x="17269434" y="9329388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9" y="0"/>
                </a:moveTo>
                <a:lnTo>
                  <a:pt x="0" y="0"/>
                </a:lnTo>
                <a:lnTo>
                  <a:pt x="0" y="36598"/>
                </a:lnTo>
                <a:lnTo>
                  <a:pt x="19182" y="36026"/>
                </a:lnTo>
                <a:lnTo>
                  <a:pt x="29032" y="32023"/>
                </a:lnTo>
                <a:lnTo>
                  <a:pt x="32661" y="21158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3" name="bk object 813"/>
          <p:cNvSpPr/>
          <p:nvPr/>
        </p:nvSpPr>
        <p:spPr>
          <a:xfrm>
            <a:off x="17435377" y="9329388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223" y="0"/>
                </a:moveTo>
                <a:lnTo>
                  <a:pt x="0" y="0"/>
                </a:lnTo>
                <a:lnTo>
                  <a:pt x="0" y="36598"/>
                </a:lnTo>
                <a:lnTo>
                  <a:pt x="19207" y="36026"/>
                </a:lnTo>
                <a:lnTo>
                  <a:pt x="29070" y="32023"/>
                </a:lnTo>
                <a:lnTo>
                  <a:pt x="32704" y="21158"/>
                </a:lnTo>
                <a:lnTo>
                  <a:pt x="3322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4" name="bk object 814"/>
          <p:cNvSpPr/>
          <p:nvPr/>
        </p:nvSpPr>
        <p:spPr>
          <a:xfrm>
            <a:off x="17601364" y="9329388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9" y="0"/>
                </a:moveTo>
                <a:lnTo>
                  <a:pt x="0" y="0"/>
                </a:lnTo>
                <a:lnTo>
                  <a:pt x="518" y="21158"/>
                </a:lnTo>
                <a:lnTo>
                  <a:pt x="4147" y="32023"/>
                </a:lnTo>
                <a:lnTo>
                  <a:pt x="13997" y="36026"/>
                </a:lnTo>
                <a:lnTo>
                  <a:pt x="33179" y="36598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5" name="bk object 815"/>
          <p:cNvSpPr/>
          <p:nvPr/>
        </p:nvSpPr>
        <p:spPr>
          <a:xfrm>
            <a:off x="17767175" y="9329388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399" y="0"/>
                </a:moveTo>
                <a:lnTo>
                  <a:pt x="0" y="0"/>
                </a:lnTo>
                <a:lnTo>
                  <a:pt x="521" y="21158"/>
                </a:lnTo>
                <a:lnTo>
                  <a:pt x="4174" y="32023"/>
                </a:lnTo>
                <a:lnTo>
                  <a:pt x="14090" y="36026"/>
                </a:lnTo>
                <a:lnTo>
                  <a:pt x="33399" y="36598"/>
                </a:lnTo>
                <a:lnTo>
                  <a:pt x="3339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6" name="bk object 816"/>
          <p:cNvSpPr/>
          <p:nvPr/>
        </p:nvSpPr>
        <p:spPr>
          <a:xfrm>
            <a:off x="17933294" y="9329388"/>
            <a:ext cx="33020" cy="36830"/>
          </a:xfrm>
          <a:custGeom>
            <a:avLst/>
            <a:gdLst/>
            <a:ahLst/>
            <a:cxnLst/>
            <a:rect l="l" t="t" r="r" b="b"/>
            <a:pathLst>
              <a:path w="33019" h="36829">
                <a:moveTo>
                  <a:pt x="32960" y="0"/>
                </a:moveTo>
                <a:lnTo>
                  <a:pt x="0" y="0"/>
                </a:lnTo>
                <a:lnTo>
                  <a:pt x="5150" y="21158"/>
                </a:lnTo>
                <a:lnTo>
                  <a:pt x="16480" y="32023"/>
                </a:lnTo>
                <a:lnTo>
                  <a:pt x="27810" y="36026"/>
                </a:lnTo>
                <a:lnTo>
                  <a:pt x="32960" y="36598"/>
                </a:lnTo>
                <a:lnTo>
                  <a:pt x="3296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7" name="bk object 817"/>
          <p:cNvSpPr/>
          <p:nvPr/>
        </p:nvSpPr>
        <p:spPr>
          <a:xfrm>
            <a:off x="13319759" y="9512382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90" y="0"/>
                </a:moveTo>
                <a:lnTo>
                  <a:pt x="0" y="0"/>
                </a:lnTo>
                <a:lnTo>
                  <a:pt x="0" y="36598"/>
                </a:lnTo>
                <a:lnTo>
                  <a:pt x="19188" y="36026"/>
                </a:lnTo>
                <a:lnTo>
                  <a:pt x="29041" y="32023"/>
                </a:lnTo>
                <a:lnTo>
                  <a:pt x="32671" y="21158"/>
                </a:lnTo>
                <a:lnTo>
                  <a:pt x="3319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8" name="bk object 818"/>
          <p:cNvSpPr/>
          <p:nvPr/>
        </p:nvSpPr>
        <p:spPr>
          <a:xfrm>
            <a:off x="13485711" y="9512382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93" y="0"/>
                </a:moveTo>
                <a:lnTo>
                  <a:pt x="0" y="0"/>
                </a:lnTo>
                <a:lnTo>
                  <a:pt x="0" y="36598"/>
                </a:lnTo>
                <a:lnTo>
                  <a:pt x="19189" y="36026"/>
                </a:lnTo>
                <a:lnTo>
                  <a:pt x="29043" y="32023"/>
                </a:lnTo>
                <a:lnTo>
                  <a:pt x="32674" y="21158"/>
                </a:lnTo>
                <a:lnTo>
                  <a:pt x="3319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9" name="bk object 819"/>
          <p:cNvSpPr/>
          <p:nvPr/>
        </p:nvSpPr>
        <p:spPr>
          <a:xfrm>
            <a:off x="13651662" y="9512382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93" y="0"/>
                </a:moveTo>
                <a:lnTo>
                  <a:pt x="0" y="0"/>
                </a:lnTo>
                <a:lnTo>
                  <a:pt x="518" y="21158"/>
                </a:lnTo>
                <a:lnTo>
                  <a:pt x="4149" y="32023"/>
                </a:lnTo>
                <a:lnTo>
                  <a:pt x="14003" y="36026"/>
                </a:lnTo>
                <a:lnTo>
                  <a:pt x="33193" y="36598"/>
                </a:lnTo>
                <a:lnTo>
                  <a:pt x="3319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0" name="bk object 820"/>
          <p:cNvSpPr/>
          <p:nvPr/>
        </p:nvSpPr>
        <p:spPr>
          <a:xfrm>
            <a:off x="13817632" y="9512382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66359" y="0"/>
                </a:moveTo>
                <a:lnTo>
                  <a:pt x="0" y="0"/>
                </a:lnTo>
                <a:lnTo>
                  <a:pt x="518" y="21158"/>
                </a:lnTo>
                <a:lnTo>
                  <a:pt x="4147" y="32023"/>
                </a:lnTo>
                <a:lnTo>
                  <a:pt x="13997" y="36026"/>
                </a:lnTo>
                <a:lnTo>
                  <a:pt x="33179" y="36598"/>
                </a:lnTo>
                <a:lnTo>
                  <a:pt x="52361" y="36026"/>
                </a:lnTo>
                <a:lnTo>
                  <a:pt x="62212" y="32023"/>
                </a:lnTo>
                <a:lnTo>
                  <a:pt x="65841" y="21158"/>
                </a:lnTo>
                <a:lnTo>
                  <a:pt x="663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1" name="bk object 821"/>
          <p:cNvSpPr/>
          <p:nvPr/>
        </p:nvSpPr>
        <p:spPr>
          <a:xfrm>
            <a:off x="13983575" y="9512382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66359" y="0"/>
                </a:moveTo>
                <a:lnTo>
                  <a:pt x="0" y="0"/>
                </a:lnTo>
                <a:lnTo>
                  <a:pt x="518" y="21158"/>
                </a:lnTo>
                <a:lnTo>
                  <a:pt x="4147" y="32023"/>
                </a:lnTo>
                <a:lnTo>
                  <a:pt x="13997" y="36026"/>
                </a:lnTo>
                <a:lnTo>
                  <a:pt x="33179" y="36598"/>
                </a:lnTo>
                <a:lnTo>
                  <a:pt x="52361" y="36026"/>
                </a:lnTo>
                <a:lnTo>
                  <a:pt x="62212" y="32023"/>
                </a:lnTo>
                <a:lnTo>
                  <a:pt x="65841" y="21158"/>
                </a:lnTo>
                <a:lnTo>
                  <a:pt x="663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2" name="bk object 822"/>
          <p:cNvSpPr/>
          <p:nvPr/>
        </p:nvSpPr>
        <p:spPr>
          <a:xfrm>
            <a:off x="14149519" y="9512382"/>
            <a:ext cx="66403" cy="73197"/>
          </a:xfrm>
          <a:prstGeom prst="rect">
            <a:avLst/>
          </a:prstGeom>
          <a:blipFill>
            <a:blip r:embed="rId2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3" name="bk object 823"/>
          <p:cNvSpPr/>
          <p:nvPr/>
        </p:nvSpPr>
        <p:spPr>
          <a:xfrm>
            <a:off x="14315462" y="9475783"/>
            <a:ext cx="66403" cy="109796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4" name="bk object 824"/>
          <p:cNvSpPr/>
          <p:nvPr/>
        </p:nvSpPr>
        <p:spPr>
          <a:xfrm>
            <a:off x="14481449" y="9475783"/>
            <a:ext cx="99539" cy="109796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5" name="bk object 825"/>
          <p:cNvSpPr/>
          <p:nvPr/>
        </p:nvSpPr>
        <p:spPr>
          <a:xfrm>
            <a:off x="14680572" y="9475783"/>
            <a:ext cx="66403" cy="109796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6" name="bk object 826"/>
          <p:cNvSpPr/>
          <p:nvPr/>
        </p:nvSpPr>
        <p:spPr>
          <a:xfrm>
            <a:off x="14846515" y="9475783"/>
            <a:ext cx="66403" cy="109796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7" name="bk object 827"/>
          <p:cNvSpPr/>
          <p:nvPr/>
        </p:nvSpPr>
        <p:spPr>
          <a:xfrm>
            <a:off x="15012458" y="9475783"/>
            <a:ext cx="66403" cy="109796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8" name="bk object 828"/>
          <p:cNvSpPr/>
          <p:nvPr/>
        </p:nvSpPr>
        <p:spPr>
          <a:xfrm>
            <a:off x="15178445" y="9512382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66359" y="0"/>
                </a:moveTo>
                <a:lnTo>
                  <a:pt x="0" y="0"/>
                </a:lnTo>
                <a:lnTo>
                  <a:pt x="5184" y="21158"/>
                </a:lnTo>
                <a:lnTo>
                  <a:pt x="16589" y="32023"/>
                </a:lnTo>
                <a:lnTo>
                  <a:pt x="27995" y="36026"/>
                </a:lnTo>
                <a:lnTo>
                  <a:pt x="33179" y="36598"/>
                </a:lnTo>
                <a:lnTo>
                  <a:pt x="52361" y="36026"/>
                </a:lnTo>
                <a:lnTo>
                  <a:pt x="62212" y="32023"/>
                </a:lnTo>
                <a:lnTo>
                  <a:pt x="65841" y="21158"/>
                </a:lnTo>
                <a:lnTo>
                  <a:pt x="663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9" name="bk object 829"/>
          <p:cNvSpPr/>
          <p:nvPr/>
        </p:nvSpPr>
        <p:spPr>
          <a:xfrm>
            <a:off x="15344388" y="9512382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179" y="0"/>
                </a:moveTo>
                <a:lnTo>
                  <a:pt x="13997" y="571"/>
                </a:lnTo>
                <a:lnTo>
                  <a:pt x="4147" y="4574"/>
                </a:lnTo>
                <a:lnTo>
                  <a:pt x="518" y="15440"/>
                </a:lnTo>
                <a:lnTo>
                  <a:pt x="0" y="36598"/>
                </a:lnTo>
                <a:lnTo>
                  <a:pt x="66359" y="36598"/>
                </a:lnTo>
                <a:lnTo>
                  <a:pt x="65841" y="15440"/>
                </a:lnTo>
                <a:lnTo>
                  <a:pt x="62212" y="4574"/>
                </a:lnTo>
                <a:lnTo>
                  <a:pt x="52361" y="571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0" name="bk object 830"/>
          <p:cNvSpPr/>
          <p:nvPr/>
        </p:nvSpPr>
        <p:spPr>
          <a:xfrm>
            <a:off x="15543511" y="9512382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223" y="0"/>
                </a:moveTo>
                <a:lnTo>
                  <a:pt x="14016" y="571"/>
                </a:lnTo>
                <a:lnTo>
                  <a:pt x="4152" y="4574"/>
                </a:lnTo>
                <a:lnTo>
                  <a:pt x="519" y="15440"/>
                </a:lnTo>
                <a:lnTo>
                  <a:pt x="0" y="36598"/>
                </a:lnTo>
                <a:lnTo>
                  <a:pt x="33223" y="36598"/>
                </a:lnTo>
                <a:lnTo>
                  <a:pt x="3322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1" name="bk object 831"/>
          <p:cNvSpPr/>
          <p:nvPr/>
        </p:nvSpPr>
        <p:spPr>
          <a:xfrm>
            <a:off x="15709498" y="9512382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179" y="0"/>
                </a:moveTo>
                <a:lnTo>
                  <a:pt x="13997" y="571"/>
                </a:lnTo>
                <a:lnTo>
                  <a:pt x="4147" y="4574"/>
                </a:lnTo>
                <a:lnTo>
                  <a:pt x="518" y="15440"/>
                </a:lnTo>
                <a:lnTo>
                  <a:pt x="0" y="36598"/>
                </a:lnTo>
                <a:lnTo>
                  <a:pt x="66359" y="36598"/>
                </a:lnTo>
                <a:lnTo>
                  <a:pt x="61175" y="15440"/>
                </a:lnTo>
                <a:lnTo>
                  <a:pt x="49769" y="4574"/>
                </a:lnTo>
                <a:lnTo>
                  <a:pt x="38364" y="571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2" name="bk object 832"/>
          <p:cNvSpPr/>
          <p:nvPr/>
        </p:nvSpPr>
        <p:spPr>
          <a:xfrm>
            <a:off x="15875441" y="9512382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179" y="0"/>
                </a:moveTo>
                <a:lnTo>
                  <a:pt x="13997" y="571"/>
                </a:lnTo>
                <a:lnTo>
                  <a:pt x="4147" y="4574"/>
                </a:lnTo>
                <a:lnTo>
                  <a:pt x="518" y="15440"/>
                </a:lnTo>
                <a:lnTo>
                  <a:pt x="0" y="36598"/>
                </a:lnTo>
                <a:lnTo>
                  <a:pt x="66359" y="36598"/>
                </a:lnTo>
                <a:lnTo>
                  <a:pt x="61175" y="15440"/>
                </a:lnTo>
                <a:lnTo>
                  <a:pt x="49769" y="4574"/>
                </a:lnTo>
                <a:lnTo>
                  <a:pt x="38364" y="571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3" name="bk object 833"/>
          <p:cNvSpPr/>
          <p:nvPr/>
        </p:nvSpPr>
        <p:spPr>
          <a:xfrm>
            <a:off x="16041385" y="9512382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66403" y="0"/>
                </a:moveTo>
                <a:lnTo>
                  <a:pt x="0" y="0"/>
                </a:lnTo>
                <a:lnTo>
                  <a:pt x="5184" y="21158"/>
                </a:lnTo>
                <a:lnTo>
                  <a:pt x="16589" y="32023"/>
                </a:lnTo>
                <a:lnTo>
                  <a:pt x="27995" y="36026"/>
                </a:lnTo>
                <a:lnTo>
                  <a:pt x="33179" y="36598"/>
                </a:lnTo>
                <a:lnTo>
                  <a:pt x="52387" y="36026"/>
                </a:lnTo>
                <a:lnTo>
                  <a:pt x="62250" y="32023"/>
                </a:lnTo>
                <a:lnTo>
                  <a:pt x="65884" y="21158"/>
                </a:lnTo>
                <a:lnTo>
                  <a:pt x="6640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4" name="bk object 834"/>
          <p:cNvSpPr/>
          <p:nvPr/>
        </p:nvSpPr>
        <p:spPr>
          <a:xfrm>
            <a:off x="16207328" y="9512382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66403" y="0"/>
                </a:moveTo>
                <a:lnTo>
                  <a:pt x="0" y="0"/>
                </a:lnTo>
                <a:lnTo>
                  <a:pt x="5191" y="21158"/>
                </a:lnTo>
                <a:lnTo>
                  <a:pt x="16611" y="32023"/>
                </a:lnTo>
                <a:lnTo>
                  <a:pt x="28032" y="36026"/>
                </a:lnTo>
                <a:lnTo>
                  <a:pt x="33223" y="36598"/>
                </a:lnTo>
                <a:lnTo>
                  <a:pt x="52405" y="36026"/>
                </a:lnTo>
                <a:lnTo>
                  <a:pt x="62256" y="32023"/>
                </a:lnTo>
                <a:lnTo>
                  <a:pt x="65885" y="21158"/>
                </a:lnTo>
                <a:lnTo>
                  <a:pt x="6640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5" name="bk object 835"/>
          <p:cNvSpPr/>
          <p:nvPr/>
        </p:nvSpPr>
        <p:spPr>
          <a:xfrm>
            <a:off x="16406494" y="9512382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9" y="0"/>
                </a:moveTo>
                <a:lnTo>
                  <a:pt x="0" y="0"/>
                </a:lnTo>
                <a:lnTo>
                  <a:pt x="0" y="36598"/>
                </a:lnTo>
                <a:lnTo>
                  <a:pt x="19182" y="36026"/>
                </a:lnTo>
                <a:lnTo>
                  <a:pt x="29032" y="32023"/>
                </a:lnTo>
                <a:lnTo>
                  <a:pt x="32661" y="21158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6" name="bk object 836"/>
          <p:cNvSpPr/>
          <p:nvPr/>
        </p:nvSpPr>
        <p:spPr>
          <a:xfrm>
            <a:off x="16572438" y="9512382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9" y="0"/>
                </a:moveTo>
                <a:lnTo>
                  <a:pt x="0" y="0"/>
                </a:lnTo>
                <a:lnTo>
                  <a:pt x="518" y="21158"/>
                </a:lnTo>
                <a:lnTo>
                  <a:pt x="4147" y="32023"/>
                </a:lnTo>
                <a:lnTo>
                  <a:pt x="13997" y="36026"/>
                </a:lnTo>
                <a:lnTo>
                  <a:pt x="33179" y="36598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7" name="bk object 837"/>
          <p:cNvSpPr/>
          <p:nvPr/>
        </p:nvSpPr>
        <p:spPr>
          <a:xfrm>
            <a:off x="16738381" y="9512382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9" y="0"/>
                </a:moveTo>
                <a:lnTo>
                  <a:pt x="0" y="0"/>
                </a:lnTo>
                <a:lnTo>
                  <a:pt x="518" y="21158"/>
                </a:lnTo>
                <a:lnTo>
                  <a:pt x="4147" y="32023"/>
                </a:lnTo>
                <a:lnTo>
                  <a:pt x="13997" y="36026"/>
                </a:lnTo>
                <a:lnTo>
                  <a:pt x="33179" y="36598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8" name="bk object 838"/>
          <p:cNvSpPr/>
          <p:nvPr/>
        </p:nvSpPr>
        <p:spPr>
          <a:xfrm>
            <a:off x="16904324" y="9512382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223" y="0"/>
                </a:moveTo>
                <a:lnTo>
                  <a:pt x="0" y="0"/>
                </a:lnTo>
                <a:lnTo>
                  <a:pt x="5191" y="21158"/>
                </a:lnTo>
                <a:lnTo>
                  <a:pt x="16611" y="32023"/>
                </a:lnTo>
                <a:lnTo>
                  <a:pt x="28032" y="36026"/>
                </a:lnTo>
                <a:lnTo>
                  <a:pt x="33223" y="36598"/>
                </a:lnTo>
                <a:lnTo>
                  <a:pt x="3322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9" name="bk object 839"/>
          <p:cNvSpPr/>
          <p:nvPr/>
        </p:nvSpPr>
        <p:spPr>
          <a:xfrm>
            <a:off x="17070311" y="9512382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66359" y="0"/>
                </a:moveTo>
                <a:lnTo>
                  <a:pt x="0" y="0"/>
                </a:lnTo>
                <a:lnTo>
                  <a:pt x="5184" y="21158"/>
                </a:lnTo>
                <a:lnTo>
                  <a:pt x="16589" y="32023"/>
                </a:lnTo>
                <a:lnTo>
                  <a:pt x="27995" y="36026"/>
                </a:lnTo>
                <a:lnTo>
                  <a:pt x="33179" y="36598"/>
                </a:lnTo>
                <a:lnTo>
                  <a:pt x="52361" y="36026"/>
                </a:lnTo>
                <a:lnTo>
                  <a:pt x="62212" y="32023"/>
                </a:lnTo>
                <a:lnTo>
                  <a:pt x="65841" y="21158"/>
                </a:lnTo>
                <a:lnTo>
                  <a:pt x="663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0" name="bk object 840"/>
          <p:cNvSpPr/>
          <p:nvPr/>
        </p:nvSpPr>
        <p:spPr>
          <a:xfrm>
            <a:off x="17269434" y="9512382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9" y="0"/>
                </a:moveTo>
                <a:lnTo>
                  <a:pt x="0" y="0"/>
                </a:lnTo>
                <a:lnTo>
                  <a:pt x="0" y="36598"/>
                </a:lnTo>
                <a:lnTo>
                  <a:pt x="19182" y="36026"/>
                </a:lnTo>
                <a:lnTo>
                  <a:pt x="29032" y="32023"/>
                </a:lnTo>
                <a:lnTo>
                  <a:pt x="32661" y="21158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1" name="bk object 841"/>
          <p:cNvSpPr/>
          <p:nvPr/>
        </p:nvSpPr>
        <p:spPr>
          <a:xfrm>
            <a:off x="17435377" y="9512382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98"/>
                </a:lnTo>
                <a:lnTo>
                  <a:pt x="33223" y="36598"/>
                </a:lnTo>
                <a:lnTo>
                  <a:pt x="32704" y="15440"/>
                </a:lnTo>
                <a:lnTo>
                  <a:pt x="29070" y="4574"/>
                </a:lnTo>
                <a:lnTo>
                  <a:pt x="19207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2" name="bk object 842"/>
          <p:cNvSpPr/>
          <p:nvPr/>
        </p:nvSpPr>
        <p:spPr>
          <a:xfrm>
            <a:off x="17601364" y="9512382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9" y="0"/>
                </a:moveTo>
                <a:lnTo>
                  <a:pt x="13997" y="571"/>
                </a:lnTo>
                <a:lnTo>
                  <a:pt x="4147" y="4574"/>
                </a:lnTo>
                <a:lnTo>
                  <a:pt x="518" y="15440"/>
                </a:lnTo>
                <a:lnTo>
                  <a:pt x="0" y="36598"/>
                </a:lnTo>
                <a:lnTo>
                  <a:pt x="33179" y="36598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3" name="bk object 843"/>
          <p:cNvSpPr/>
          <p:nvPr/>
        </p:nvSpPr>
        <p:spPr>
          <a:xfrm>
            <a:off x="17767175" y="9512382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399" y="0"/>
                </a:moveTo>
                <a:lnTo>
                  <a:pt x="14090" y="571"/>
                </a:lnTo>
                <a:lnTo>
                  <a:pt x="4174" y="4574"/>
                </a:lnTo>
                <a:lnTo>
                  <a:pt x="521" y="15440"/>
                </a:lnTo>
                <a:lnTo>
                  <a:pt x="0" y="36598"/>
                </a:lnTo>
                <a:lnTo>
                  <a:pt x="33399" y="36598"/>
                </a:lnTo>
                <a:lnTo>
                  <a:pt x="3339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4" name="bk object 844"/>
          <p:cNvSpPr/>
          <p:nvPr/>
        </p:nvSpPr>
        <p:spPr>
          <a:xfrm>
            <a:off x="13319760" y="9695326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98"/>
                </a:lnTo>
                <a:lnTo>
                  <a:pt x="33190" y="36598"/>
                </a:lnTo>
                <a:lnTo>
                  <a:pt x="32671" y="15440"/>
                </a:lnTo>
                <a:lnTo>
                  <a:pt x="29041" y="4574"/>
                </a:lnTo>
                <a:lnTo>
                  <a:pt x="1918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5" name="bk object 845"/>
          <p:cNvSpPr/>
          <p:nvPr/>
        </p:nvSpPr>
        <p:spPr>
          <a:xfrm>
            <a:off x="13485711" y="9695326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98"/>
                </a:lnTo>
                <a:lnTo>
                  <a:pt x="33193" y="36598"/>
                </a:lnTo>
                <a:lnTo>
                  <a:pt x="32674" y="15440"/>
                </a:lnTo>
                <a:lnTo>
                  <a:pt x="29043" y="4574"/>
                </a:lnTo>
                <a:lnTo>
                  <a:pt x="19189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6" name="bk object 846"/>
          <p:cNvSpPr/>
          <p:nvPr/>
        </p:nvSpPr>
        <p:spPr>
          <a:xfrm>
            <a:off x="13651664" y="9695326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93" y="0"/>
                </a:moveTo>
                <a:lnTo>
                  <a:pt x="14003" y="571"/>
                </a:lnTo>
                <a:lnTo>
                  <a:pt x="4149" y="4574"/>
                </a:lnTo>
                <a:lnTo>
                  <a:pt x="518" y="15440"/>
                </a:lnTo>
                <a:lnTo>
                  <a:pt x="0" y="36598"/>
                </a:lnTo>
                <a:lnTo>
                  <a:pt x="33193" y="36598"/>
                </a:lnTo>
                <a:lnTo>
                  <a:pt x="3319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7" name="bk object 847"/>
          <p:cNvSpPr/>
          <p:nvPr/>
        </p:nvSpPr>
        <p:spPr>
          <a:xfrm>
            <a:off x="13817632" y="9695326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179" y="0"/>
                </a:moveTo>
                <a:lnTo>
                  <a:pt x="13997" y="571"/>
                </a:lnTo>
                <a:lnTo>
                  <a:pt x="4147" y="4574"/>
                </a:lnTo>
                <a:lnTo>
                  <a:pt x="518" y="15440"/>
                </a:lnTo>
                <a:lnTo>
                  <a:pt x="0" y="36598"/>
                </a:lnTo>
                <a:lnTo>
                  <a:pt x="66359" y="36598"/>
                </a:lnTo>
                <a:lnTo>
                  <a:pt x="61175" y="15440"/>
                </a:lnTo>
                <a:lnTo>
                  <a:pt x="49769" y="4574"/>
                </a:lnTo>
                <a:lnTo>
                  <a:pt x="38364" y="571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8" name="bk object 848"/>
          <p:cNvSpPr/>
          <p:nvPr/>
        </p:nvSpPr>
        <p:spPr>
          <a:xfrm>
            <a:off x="13983575" y="9695326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179" y="0"/>
                </a:moveTo>
                <a:lnTo>
                  <a:pt x="13997" y="571"/>
                </a:lnTo>
                <a:lnTo>
                  <a:pt x="4147" y="4574"/>
                </a:lnTo>
                <a:lnTo>
                  <a:pt x="518" y="15440"/>
                </a:lnTo>
                <a:lnTo>
                  <a:pt x="0" y="36598"/>
                </a:lnTo>
                <a:lnTo>
                  <a:pt x="66359" y="36598"/>
                </a:lnTo>
                <a:lnTo>
                  <a:pt x="61175" y="15440"/>
                </a:lnTo>
                <a:lnTo>
                  <a:pt x="49769" y="4574"/>
                </a:lnTo>
                <a:lnTo>
                  <a:pt x="38364" y="571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9" name="bk object 849"/>
          <p:cNvSpPr/>
          <p:nvPr/>
        </p:nvSpPr>
        <p:spPr>
          <a:xfrm>
            <a:off x="14149519" y="9695326"/>
            <a:ext cx="66403" cy="73197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0" name="bk object 850"/>
          <p:cNvSpPr/>
          <p:nvPr/>
        </p:nvSpPr>
        <p:spPr>
          <a:xfrm>
            <a:off x="14315462" y="9695326"/>
            <a:ext cx="66403" cy="73197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1" name="bk object 851"/>
          <p:cNvSpPr/>
          <p:nvPr/>
        </p:nvSpPr>
        <p:spPr>
          <a:xfrm>
            <a:off x="14514628" y="9695326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97"/>
                </a:lnTo>
                <a:lnTo>
                  <a:pt x="19182" y="67478"/>
                </a:lnTo>
                <a:lnTo>
                  <a:pt x="29032" y="54898"/>
                </a:lnTo>
                <a:lnTo>
                  <a:pt x="32661" y="42317"/>
                </a:lnTo>
                <a:lnTo>
                  <a:pt x="33179" y="36598"/>
                </a:lnTo>
                <a:lnTo>
                  <a:pt x="32661" y="15440"/>
                </a:lnTo>
                <a:lnTo>
                  <a:pt x="29032" y="4574"/>
                </a:lnTo>
                <a:lnTo>
                  <a:pt x="19182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2" name="bk object 852"/>
          <p:cNvSpPr/>
          <p:nvPr/>
        </p:nvSpPr>
        <p:spPr>
          <a:xfrm>
            <a:off x="14680572" y="9695326"/>
            <a:ext cx="66403" cy="73197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3" name="bk object 853"/>
          <p:cNvSpPr/>
          <p:nvPr/>
        </p:nvSpPr>
        <p:spPr>
          <a:xfrm>
            <a:off x="14846515" y="9695326"/>
            <a:ext cx="66403" cy="73197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4" name="bk object 854"/>
          <p:cNvSpPr/>
          <p:nvPr/>
        </p:nvSpPr>
        <p:spPr>
          <a:xfrm>
            <a:off x="15012458" y="9695326"/>
            <a:ext cx="66403" cy="73197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5" name="bk object 855"/>
          <p:cNvSpPr/>
          <p:nvPr/>
        </p:nvSpPr>
        <p:spPr>
          <a:xfrm>
            <a:off x="15178445" y="9695326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179" y="0"/>
                </a:moveTo>
                <a:lnTo>
                  <a:pt x="13997" y="571"/>
                </a:lnTo>
                <a:lnTo>
                  <a:pt x="4147" y="4574"/>
                </a:lnTo>
                <a:lnTo>
                  <a:pt x="518" y="15440"/>
                </a:lnTo>
                <a:lnTo>
                  <a:pt x="0" y="36598"/>
                </a:lnTo>
                <a:lnTo>
                  <a:pt x="66359" y="36598"/>
                </a:lnTo>
                <a:lnTo>
                  <a:pt x="65841" y="15440"/>
                </a:lnTo>
                <a:lnTo>
                  <a:pt x="62212" y="4574"/>
                </a:lnTo>
                <a:lnTo>
                  <a:pt x="52361" y="571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6" name="bk object 856"/>
          <p:cNvSpPr/>
          <p:nvPr/>
        </p:nvSpPr>
        <p:spPr>
          <a:xfrm>
            <a:off x="15344388" y="9695326"/>
            <a:ext cx="66359" cy="73197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7" name="bk object 857"/>
          <p:cNvSpPr/>
          <p:nvPr/>
        </p:nvSpPr>
        <p:spPr>
          <a:xfrm>
            <a:off x="15543511" y="9695326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223" y="0"/>
                </a:moveTo>
                <a:lnTo>
                  <a:pt x="14016" y="571"/>
                </a:lnTo>
                <a:lnTo>
                  <a:pt x="4152" y="4574"/>
                </a:lnTo>
                <a:lnTo>
                  <a:pt x="519" y="15440"/>
                </a:lnTo>
                <a:lnTo>
                  <a:pt x="0" y="36598"/>
                </a:lnTo>
                <a:lnTo>
                  <a:pt x="519" y="57757"/>
                </a:lnTo>
                <a:lnTo>
                  <a:pt x="4152" y="68622"/>
                </a:lnTo>
                <a:lnTo>
                  <a:pt x="14016" y="72625"/>
                </a:lnTo>
                <a:lnTo>
                  <a:pt x="33223" y="73197"/>
                </a:lnTo>
                <a:lnTo>
                  <a:pt x="3322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8" name="bk object 858"/>
          <p:cNvSpPr/>
          <p:nvPr/>
        </p:nvSpPr>
        <p:spPr>
          <a:xfrm>
            <a:off x="15709498" y="9695326"/>
            <a:ext cx="66359" cy="73197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9" name="bk object 859"/>
          <p:cNvSpPr/>
          <p:nvPr/>
        </p:nvSpPr>
        <p:spPr>
          <a:xfrm>
            <a:off x="15875441" y="9695326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179" y="0"/>
                </a:moveTo>
                <a:lnTo>
                  <a:pt x="13997" y="571"/>
                </a:lnTo>
                <a:lnTo>
                  <a:pt x="4147" y="4574"/>
                </a:lnTo>
                <a:lnTo>
                  <a:pt x="518" y="15440"/>
                </a:lnTo>
                <a:lnTo>
                  <a:pt x="0" y="36598"/>
                </a:lnTo>
                <a:lnTo>
                  <a:pt x="66359" y="36598"/>
                </a:lnTo>
                <a:lnTo>
                  <a:pt x="61175" y="15440"/>
                </a:lnTo>
                <a:lnTo>
                  <a:pt x="49769" y="4574"/>
                </a:lnTo>
                <a:lnTo>
                  <a:pt x="38364" y="571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0" name="bk object 860"/>
          <p:cNvSpPr/>
          <p:nvPr/>
        </p:nvSpPr>
        <p:spPr>
          <a:xfrm>
            <a:off x="16041385" y="9695326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179" y="0"/>
                </a:moveTo>
                <a:lnTo>
                  <a:pt x="13997" y="571"/>
                </a:lnTo>
                <a:lnTo>
                  <a:pt x="4147" y="4574"/>
                </a:lnTo>
                <a:lnTo>
                  <a:pt x="518" y="15440"/>
                </a:lnTo>
                <a:lnTo>
                  <a:pt x="0" y="36598"/>
                </a:lnTo>
                <a:lnTo>
                  <a:pt x="66403" y="36598"/>
                </a:lnTo>
                <a:lnTo>
                  <a:pt x="61212" y="15440"/>
                </a:lnTo>
                <a:lnTo>
                  <a:pt x="49791" y="4574"/>
                </a:lnTo>
                <a:lnTo>
                  <a:pt x="38371" y="571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1" name="bk object 861"/>
          <p:cNvSpPr/>
          <p:nvPr/>
        </p:nvSpPr>
        <p:spPr>
          <a:xfrm>
            <a:off x="16207328" y="9695326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223" y="0"/>
                </a:moveTo>
                <a:lnTo>
                  <a:pt x="14016" y="571"/>
                </a:lnTo>
                <a:lnTo>
                  <a:pt x="4152" y="4574"/>
                </a:lnTo>
                <a:lnTo>
                  <a:pt x="519" y="15440"/>
                </a:lnTo>
                <a:lnTo>
                  <a:pt x="0" y="36598"/>
                </a:lnTo>
                <a:lnTo>
                  <a:pt x="66403" y="36598"/>
                </a:lnTo>
                <a:lnTo>
                  <a:pt x="65885" y="15440"/>
                </a:lnTo>
                <a:lnTo>
                  <a:pt x="62256" y="4574"/>
                </a:lnTo>
                <a:lnTo>
                  <a:pt x="52405" y="571"/>
                </a:lnTo>
                <a:lnTo>
                  <a:pt x="3322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2" name="bk object 862"/>
          <p:cNvSpPr/>
          <p:nvPr/>
        </p:nvSpPr>
        <p:spPr>
          <a:xfrm>
            <a:off x="16406494" y="9695326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98"/>
                </a:lnTo>
                <a:lnTo>
                  <a:pt x="33179" y="36598"/>
                </a:lnTo>
                <a:lnTo>
                  <a:pt x="32661" y="15440"/>
                </a:lnTo>
                <a:lnTo>
                  <a:pt x="29032" y="4574"/>
                </a:lnTo>
                <a:lnTo>
                  <a:pt x="19182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3" name="bk object 863"/>
          <p:cNvSpPr/>
          <p:nvPr/>
        </p:nvSpPr>
        <p:spPr>
          <a:xfrm>
            <a:off x="16572438" y="9695326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9" y="0"/>
                </a:moveTo>
                <a:lnTo>
                  <a:pt x="13997" y="571"/>
                </a:lnTo>
                <a:lnTo>
                  <a:pt x="4147" y="4574"/>
                </a:lnTo>
                <a:lnTo>
                  <a:pt x="518" y="15440"/>
                </a:lnTo>
                <a:lnTo>
                  <a:pt x="0" y="36598"/>
                </a:lnTo>
                <a:lnTo>
                  <a:pt x="33179" y="36598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4" name="bk object 864"/>
          <p:cNvSpPr/>
          <p:nvPr/>
        </p:nvSpPr>
        <p:spPr>
          <a:xfrm>
            <a:off x="16738381" y="9695326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9" y="0"/>
                </a:moveTo>
                <a:lnTo>
                  <a:pt x="13997" y="571"/>
                </a:lnTo>
                <a:lnTo>
                  <a:pt x="4147" y="4574"/>
                </a:lnTo>
                <a:lnTo>
                  <a:pt x="518" y="15440"/>
                </a:lnTo>
                <a:lnTo>
                  <a:pt x="0" y="36598"/>
                </a:lnTo>
                <a:lnTo>
                  <a:pt x="33179" y="36598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5" name="bk object 865"/>
          <p:cNvSpPr/>
          <p:nvPr/>
        </p:nvSpPr>
        <p:spPr>
          <a:xfrm>
            <a:off x="16904324" y="9695326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223" y="0"/>
                </a:moveTo>
                <a:lnTo>
                  <a:pt x="14016" y="571"/>
                </a:lnTo>
                <a:lnTo>
                  <a:pt x="4152" y="4574"/>
                </a:lnTo>
                <a:lnTo>
                  <a:pt x="519" y="15440"/>
                </a:lnTo>
                <a:lnTo>
                  <a:pt x="0" y="36598"/>
                </a:lnTo>
                <a:lnTo>
                  <a:pt x="33223" y="36598"/>
                </a:lnTo>
                <a:lnTo>
                  <a:pt x="3322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6" name="bk object 866"/>
          <p:cNvSpPr/>
          <p:nvPr/>
        </p:nvSpPr>
        <p:spPr>
          <a:xfrm>
            <a:off x="17103490" y="9695326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98"/>
                </a:lnTo>
                <a:lnTo>
                  <a:pt x="33179" y="36598"/>
                </a:lnTo>
                <a:lnTo>
                  <a:pt x="27995" y="15440"/>
                </a:lnTo>
                <a:lnTo>
                  <a:pt x="16589" y="4574"/>
                </a:lnTo>
                <a:lnTo>
                  <a:pt x="5184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7" name="bk object 867"/>
          <p:cNvSpPr/>
          <p:nvPr/>
        </p:nvSpPr>
        <p:spPr>
          <a:xfrm>
            <a:off x="17269434" y="9695326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98"/>
                </a:lnTo>
                <a:lnTo>
                  <a:pt x="33179" y="36598"/>
                </a:lnTo>
                <a:lnTo>
                  <a:pt x="27995" y="15440"/>
                </a:lnTo>
                <a:lnTo>
                  <a:pt x="16589" y="4574"/>
                </a:lnTo>
                <a:lnTo>
                  <a:pt x="5184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8" name="bk object 868"/>
          <p:cNvSpPr/>
          <p:nvPr/>
        </p:nvSpPr>
        <p:spPr>
          <a:xfrm>
            <a:off x="17435377" y="9695326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98"/>
                </a:lnTo>
                <a:lnTo>
                  <a:pt x="33223" y="36598"/>
                </a:lnTo>
                <a:lnTo>
                  <a:pt x="32704" y="15440"/>
                </a:lnTo>
                <a:lnTo>
                  <a:pt x="29070" y="4574"/>
                </a:lnTo>
                <a:lnTo>
                  <a:pt x="19207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9" name="bk object 869"/>
          <p:cNvSpPr/>
          <p:nvPr/>
        </p:nvSpPr>
        <p:spPr>
          <a:xfrm>
            <a:off x="17601364" y="9695326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9" y="0"/>
                </a:moveTo>
                <a:lnTo>
                  <a:pt x="13997" y="5718"/>
                </a:lnTo>
                <a:lnTo>
                  <a:pt x="4147" y="18299"/>
                </a:lnTo>
                <a:lnTo>
                  <a:pt x="518" y="30880"/>
                </a:lnTo>
                <a:lnTo>
                  <a:pt x="0" y="36598"/>
                </a:lnTo>
                <a:lnTo>
                  <a:pt x="33179" y="36598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0" name="bk object 870"/>
          <p:cNvSpPr/>
          <p:nvPr/>
        </p:nvSpPr>
        <p:spPr>
          <a:xfrm>
            <a:off x="17767175" y="9695326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399" y="0"/>
                </a:moveTo>
                <a:lnTo>
                  <a:pt x="0" y="36598"/>
                </a:lnTo>
                <a:lnTo>
                  <a:pt x="33399" y="36598"/>
                </a:lnTo>
                <a:lnTo>
                  <a:pt x="3339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1" name="bk object 871"/>
          <p:cNvSpPr/>
          <p:nvPr/>
        </p:nvSpPr>
        <p:spPr>
          <a:xfrm>
            <a:off x="17933294" y="9695326"/>
            <a:ext cx="66359" cy="73197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2" name="bk object 872"/>
          <p:cNvSpPr/>
          <p:nvPr/>
        </p:nvSpPr>
        <p:spPr>
          <a:xfrm>
            <a:off x="18099413" y="9695326"/>
            <a:ext cx="66359" cy="73197"/>
          </a:xfrm>
          <a:prstGeom prst="rect">
            <a:avLst/>
          </a:prstGeom>
          <a:blipFill>
            <a:blip r:embed="rId2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3" name="bk object 873"/>
          <p:cNvSpPr/>
          <p:nvPr/>
        </p:nvSpPr>
        <p:spPr>
          <a:xfrm>
            <a:off x="13319760" y="9878320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93"/>
                </a:lnTo>
                <a:lnTo>
                  <a:pt x="33190" y="36593"/>
                </a:lnTo>
                <a:lnTo>
                  <a:pt x="32671" y="15438"/>
                </a:lnTo>
                <a:lnTo>
                  <a:pt x="29041" y="4574"/>
                </a:lnTo>
                <a:lnTo>
                  <a:pt x="1918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4" name="bk object 874"/>
          <p:cNvSpPr/>
          <p:nvPr/>
        </p:nvSpPr>
        <p:spPr>
          <a:xfrm>
            <a:off x="13485711" y="9878320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93"/>
                </a:lnTo>
                <a:lnTo>
                  <a:pt x="33193" y="36593"/>
                </a:lnTo>
                <a:lnTo>
                  <a:pt x="32674" y="15438"/>
                </a:lnTo>
                <a:lnTo>
                  <a:pt x="29043" y="4574"/>
                </a:lnTo>
                <a:lnTo>
                  <a:pt x="19189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5" name="bk object 875"/>
          <p:cNvSpPr/>
          <p:nvPr/>
        </p:nvSpPr>
        <p:spPr>
          <a:xfrm>
            <a:off x="13651664" y="9878320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93" y="0"/>
                </a:moveTo>
                <a:lnTo>
                  <a:pt x="14003" y="571"/>
                </a:lnTo>
                <a:lnTo>
                  <a:pt x="4149" y="4574"/>
                </a:lnTo>
                <a:lnTo>
                  <a:pt x="518" y="15438"/>
                </a:lnTo>
                <a:lnTo>
                  <a:pt x="0" y="36593"/>
                </a:lnTo>
                <a:lnTo>
                  <a:pt x="33193" y="36593"/>
                </a:lnTo>
                <a:lnTo>
                  <a:pt x="3319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6" name="bk object 876"/>
          <p:cNvSpPr/>
          <p:nvPr/>
        </p:nvSpPr>
        <p:spPr>
          <a:xfrm>
            <a:off x="13817632" y="9878320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9" y="0"/>
                </a:moveTo>
                <a:lnTo>
                  <a:pt x="13997" y="571"/>
                </a:lnTo>
                <a:lnTo>
                  <a:pt x="4147" y="4574"/>
                </a:lnTo>
                <a:lnTo>
                  <a:pt x="518" y="15438"/>
                </a:lnTo>
                <a:lnTo>
                  <a:pt x="0" y="36593"/>
                </a:lnTo>
                <a:lnTo>
                  <a:pt x="33179" y="36593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7" name="bk object 877"/>
          <p:cNvSpPr/>
          <p:nvPr/>
        </p:nvSpPr>
        <p:spPr>
          <a:xfrm>
            <a:off x="13983575" y="9878320"/>
            <a:ext cx="66359" cy="73192"/>
          </a:xfrm>
          <a:prstGeom prst="rect">
            <a:avLst/>
          </a:prstGeom>
          <a:blipFill>
            <a:blip r:embed="rId2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8" name="bk object 878"/>
          <p:cNvSpPr/>
          <p:nvPr/>
        </p:nvSpPr>
        <p:spPr>
          <a:xfrm>
            <a:off x="14149519" y="9878320"/>
            <a:ext cx="66403" cy="73192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9" name="bk object 879"/>
          <p:cNvSpPr/>
          <p:nvPr/>
        </p:nvSpPr>
        <p:spPr>
          <a:xfrm>
            <a:off x="14348686" y="987832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92"/>
                </a:lnTo>
                <a:lnTo>
                  <a:pt x="19182" y="67473"/>
                </a:lnTo>
                <a:lnTo>
                  <a:pt x="29032" y="54893"/>
                </a:lnTo>
                <a:lnTo>
                  <a:pt x="32661" y="42312"/>
                </a:lnTo>
                <a:lnTo>
                  <a:pt x="33179" y="36593"/>
                </a:lnTo>
                <a:lnTo>
                  <a:pt x="32661" y="15438"/>
                </a:lnTo>
                <a:lnTo>
                  <a:pt x="29032" y="4574"/>
                </a:lnTo>
                <a:lnTo>
                  <a:pt x="19182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0" name="bk object 880"/>
          <p:cNvSpPr/>
          <p:nvPr/>
        </p:nvSpPr>
        <p:spPr>
          <a:xfrm>
            <a:off x="14514628" y="987832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92"/>
                </a:lnTo>
                <a:lnTo>
                  <a:pt x="19182" y="67473"/>
                </a:lnTo>
                <a:lnTo>
                  <a:pt x="29032" y="54893"/>
                </a:lnTo>
                <a:lnTo>
                  <a:pt x="32661" y="42312"/>
                </a:lnTo>
                <a:lnTo>
                  <a:pt x="33179" y="36593"/>
                </a:lnTo>
                <a:lnTo>
                  <a:pt x="32661" y="15438"/>
                </a:lnTo>
                <a:lnTo>
                  <a:pt x="29032" y="4574"/>
                </a:lnTo>
                <a:lnTo>
                  <a:pt x="19182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1" name="bk object 881"/>
          <p:cNvSpPr/>
          <p:nvPr/>
        </p:nvSpPr>
        <p:spPr>
          <a:xfrm>
            <a:off x="14680572" y="9878320"/>
            <a:ext cx="66403" cy="73192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2" name="bk object 882"/>
          <p:cNvSpPr/>
          <p:nvPr/>
        </p:nvSpPr>
        <p:spPr>
          <a:xfrm>
            <a:off x="14846515" y="9878320"/>
            <a:ext cx="66403" cy="73192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3" name="bk object 883"/>
          <p:cNvSpPr/>
          <p:nvPr/>
        </p:nvSpPr>
        <p:spPr>
          <a:xfrm>
            <a:off x="15012458" y="9878320"/>
            <a:ext cx="66403" cy="73192"/>
          </a:xfrm>
          <a:prstGeom prst="rect">
            <a:avLst/>
          </a:prstGeom>
          <a:blipFill>
            <a:blip r:embed="rId2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4" name="bk object 884"/>
          <p:cNvSpPr/>
          <p:nvPr/>
        </p:nvSpPr>
        <p:spPr>
          <a:xfrm>
            <a:off x="15178445" y="9878320"/>
            <a:ext cx="66359" cy="73192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5" name="bk object 885"/>
          <p:cNvSpPr/>
          <p:nvPr/>
        </p:nvSpPr>
        <p:spPr>
          <a:xfrm>
            <a:off x="15377568" y="987832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92"/>
                </a:lnTo>
                <a:lnTo>
                  <a:pt x="19182" y="67473"/>
                </a:lnTo>
                <a:lnTo>
                  <a:pt x="29032" y="54893"/>
                </a:lnTo>
                <a:lnTo>
                  <a:pt x="32661" y="42312"/>
                </a:lnTo>
                <a:lnTo>
                  <a:pt x="33179" y="36593"/>
                </a:lnTo>
                <a:lnTo>
                  <a:pt x="32661" y="15438"/>
                </a:lnTo>
                <a:lnTo>
                  <a:pt x="29032" y="4574"/>
                </a:lnTo>
                <a:lnTo>
                  <a:pt x="19182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6" name="bk object 886"/>
          <p:cNvSpPr/>
          <p:nvPr/>
        </p:nvSpPr>
        <p:spPr>
          <a:xfrm>
            <a:off x="15543511" y="987832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223" y="0"/>
                </a:moveTo>
                <a:lnTo>
                  <a:pt x="14016" y="571"/>
                </a:lnTo>
                <a:lnTo>
                  <a:pt x="4152" y="4574"/>
                </a:lnTo>
                <a:lnTo>
                  <a:pt x="519" y="15438"/>
                </a:lnTo>
                <a:lnTo>
                  <a:pt x="0" y="36593"/>
                </a:lnTo>
                <a:lnTo>
                  <a:pt x="519" y="57752"/>
                </a:lnTo>
                <a:lnTo>
                  <a:pt x="4152" y="68617"/>
                </a:lnTo>
                <a:lnTo>
                  <a:pt x="14016" y="72620"/>
                </a:lnTo>
                <a:lnTo>
                  <a:pt x="33223" y="73192"/>
                </a:lnTo>
                <a:lnTo>
                  <a:pt x="3322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7" name="bk object 887"/>
          <p:cNvSpPr/>
          <p:nvPr/>
        </p:nvSpPr>
        <p:spPr>
          <a:xfrm>
            <a:off x="15709498" y="9878320"/>
            <a:ext cx="66359" cy="73192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8" name="bk object 888"/>
          <p:cNvSpPr/>
          <p:nvPr/>
        </p:nvSpPr>
        <p:spPr>
          <a:xfrm>
            <a:off x="15875441" y="9878320"/>
            <a:ext cx="66359" cy="73192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9" name="bk object 889"/>
          <p:cNvSpPr/>
          <p:nvPr/>
        </p:nvSpPr>
        <p:spPr>
          <a:xfrm>
            <a:off x="16041385" y="9878320"/>
            <a:ext cx="66403" cy="73192"/>
          </a:xfrm>
          <a:prstGeom prst="rect">
            <a:avLst/>
          </a:prstGeom>
          <a:blipFill>
            <a:blip r:embed="rId2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0" name="bk object 890"/>
          <p:cNvSpPr/>
          <p:nvPr/>
        </p:nvSpPr>
        <p:spPr>
          <a:xfrm>
            <a:off x="16207328" y="9878320"/>
            <a:ext cx="66403" cy="73192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1" name="bk object 891"/>
          <p:cNvSpPr/>
          <p:nvPr/>
        </p:nvSpPr>
        <p:spPr>
          <a:xfrm>
            <a:off x="16406494" y="9878320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93"/>
                </a:lnTo>
                <a:lnTo>
                  <a:pt x="33179" y="36593"/>
                </a:lnTo>
                <a:lnTo>
                  <a:pt x="32661" y="15438"/>
                </a:lnTo>
                <a:lnTo>
                  <a:pt x="29032" y="4574"/>
                </a:lnTo>
                <a:lnTo>
                  <a:pt x="19182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2" name="bk object 892"/>
          <p:cNvSpPr/>
          <p:nvPr/>
        </p:nvSpPr>
        <p:spPr>
          <a:xfrm>
            <a:off x="16572438" y="9878320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9" y="0"/>
                </a:moveTo>
                <a:lnTo>
                  <a:pt x="13997" y="5717"/>
                </a:lnTo>
                <a:lnTo>
                  <a:pt x="4147" y="18296"/>
                </a:lnTo>
                <a:lnTo>
                  <a:pt x="518" y="30876"/>
                </a:lnTo>
                <a:lnTo>
                  <a:pt x="0" y="36593"/>
                </a:lnTo>
                <a:lnTo>
                  <a:pt x="33179" y="36593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3" name="bk object 893"/>
          <p:cNvSpPr/>
          <p:nvPr/>
        </p:nvSpPr>
        <p:spPr>
          <a:xfrm>
            <a:off x="16738381" y="9878320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9" y="0"/>
                </a:moveTo>
                <a:lnTo>
                  <a:pt x="13997" y="5717"/>
                </a:lnTo>
                <a:lnTo>
                  <a:pt x="4147" y="18296"/>
                </a:lnTo>
                <a:lnTo>
                  <a:pt x="518" y="30876"/>
                </a:lnTo>
                <a:lnTo>
                  <a:pt x="0" y="36593"/>
                </a:lnTo>
                <a:lnTo>
                  <a:pt x="33179" y="36593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4" name="bk object 894"/>
          <p:cNvSpPr/>
          <p:nvPr/>
        </p:nvSpPr>
        <p:spPr>
          <a:xfrm>
            <a:off x="16904324" y="9878320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223" y="0"/>
                </a:moveTo>
                <a:lnTo>
                  <a:pt x="0" y="36593"/>
                </a:lnTo>
                <a:lnTo>
                  <a:pt x="33223" y="36593"/>
                </a:lnTo>
                <a:lnTo>
                  <a:pt x="3322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5" name="bk object 895"/>
          <p:cNvSpPr/>
          <p:nvPr/>
        </p:nvSpPr>
        <p:spPr>
          <a:xfrm>
            <a:off x="17767175" y="9878320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399" y="0"/>
                </a:moveTo>
                <a:lnTo>
                  <a:pt x="14090" y="5717"/>
                </a:lnTo>
                <a:lnTo>
                  <a:pt x="4174" y="18296"/>
                </a:lnTo>
                <a:lnTo>
                  <a:pt x="521" y="30876"/>
                </a:lnTo>
                <a:lnTo>
                  <a:pt x="0" y="36593"/>
                </a:lnTo>
                <a:lnTo>
                  <a:pt x="33399" y="36593"/>
                </a:lnTo>
                <a:lnTo>
                  <a:pt x="3339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6" name="bk object 896"/>
          <p:cNvSpPr/>
          <p:nvPr/>
        </p:nvSpPr>
        <p:spPr>
          <a:xfrm>
            <a:off x="17933294" y="9878320"/>
            <a:ext cx="66359" cy="73192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7" name="bk object 897"/>
          <p:cNvSpPr/>
          <p:nvPr/>
        </p:nvSpPr>
        <p:spPr>
          <a:xfrm>
            <a:off x="18265092" y="9878540"/>
            <a:ext cx="26034" cy="65405"/>
          </a:xfrm>
          <a:custGeom>
            <a:avLst/>
            <a:gdLst/>
            <a:ahLst/>
            <a:cxnLst/>
            <a:rect l="l" t="t" r="r" b="b"/>
            <a:pathLst>
              <a:path w="26034" h="65404">
                <a:moveTo>
                  <a:pt x="25954" y="0"/>
                </a:moveTo>
                <a:lnTo>
                  <a:pt x="14090" y="351"/>
                </a:lnTo>
                <a:lnTo>
                  <a:pt x="4174" y="4353"/>
                </a:lnTo>
                <a:lnTo>
                  <a:pt x="521" y="15217"/>
                </a:lnTo>
                <a:lnTo>
                  <a:pt x="0" y="36373"/>
                </a:lnTo>
                <a:lnTo>
                  <a:pt x="25954" y="64813"/>
                </a:lnTo>
                <a:lnTo>
                  <a:pt x="25954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8" name="bk object 898"/>
          <p:cNvSpPr/>
          <p:nvPr/>
        </p:nvSpPr>
        <p:spPr>
          <a:xfrm>
            <a:off x="13319760" y="10061294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92"/>
                </a:lnTo>
                <a:lnTo>
                  <a:pt x="19188" y="67473"/>
                </a:lnTo>
                <a:lnTo>
                  <a:pt x="29041" y="54893"/>
                </a:lnTo>
                <a:lnTo>
                  <a:pt x="32671" y="42312"/>
                </a:lnTo>
                <a:lnTo>
                  <a:pt x="33190" y="36593"/>
                </a:lnTo>
                <a:lnTo>
                  <a:pt x="32671" y="15438"/>
                </a:lnTo>
                <a:lnTo>
                  <a:pt x="29041" y="4574"/>
                </a:lnTo>
                <a:lnTo>
                  <a:pt x="1918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9" name="bk object 899"/>
          <p:cNvSpPr/>
          <p:nvPr/>
        </p:nvSpPr>
        <p:spPr>
          <a:xfrm>
            <a:off x="13485711" y="10061294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92"/>
                </a:lnTo>
                <a:lnTo>
                  <a:pt x="19189" y="67473"/>
                </a:lnTo>
                <a:lnTo>
                  <a:pt x="29043" y="54893"/>
                </a:lnTo>
                <a:lnTo>
                  <a:pt x="32674" y="42312"/>
                </a:lnTo>
                <a:lnTo>
                  <a:pt x="33193" y="36593"/>
                </a:lnTo>
                <a:lnTo>
                  <a:pt x="32674" y="15438"/>
                </a:lnTo>
                <a:lnTo>
                  <a:pt x="29043" y="4574"/>
                </a:lnTo>
                <a:lnTo>
                  <a:pt x="19189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0" name="bk object 900"/>
          <p:cNvSpPr/>
          <p:nvPr/>
        </p:nvSpPr>
        <p:spPr>
          <a:xfrm>
            <a:off x="13651664" y="10061294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93" y="0"/>
                </a:moveTo>
                <a:lnTo>
                  <a:pt x="14003" y="5717"/>
                </a:lnTo>
                <a:lnTo>
                  <a:pt x="4149" y="18296"/>
                </a:lnTo>
                <a:lnTo>
                  <a:pt x="518" y="30876"/>
                </a:lnTo>
                <a:lnTo>
                  <a:pt x="0" y="36593"/>
                </a:lnTo>
                <a:lnTo>
                  <a:pt x="518" y="57752"/>
                </a:lnTo>
                <a:lnTo>
                  <a:pt x="4149" y="68617"/>
                </a:lnTo>
                <a:lnTo>
                  <a:pt x="14003" y="72620"/>
                </a:lnTo>
                <a:lnTo>
                  <a:pt x="33193" y="73192"/>
                </a:lnTo>
                <a:lnTo>
                  <a:pt x="3319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1" name="bk object 901"/>
          <p:cNvSpPr/>
          <p:nvPr/>
        </p:nvSpPr>
        <p:spPr>
          <a:xfrm>
            <a:off x="13817632" y="10061294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79" y="0"/>
                </a:moveTo>
                <a:lnTo>
                  <a:pt x="13997" y="5717"/>
                </a:lnTo>
                <a:lnTo>
                  <a:pt x="4147" y="18296"/>
                </a:lnTo>
                <a:lnTo>
                  <a:pt x="518" y="30876"/>
                </a:lnTo>
                <a:lnTo>
                  <a:pt x="0" y="36593"/>
                </a:lnTo>
                <a:lnTo>
                  <a:pt x="518" y="57752"/>
                </a:lnTo>
                <a:lnTo>
                  <a:pt x="4147" y="68617"/>
                </a:lnTo>
                <a:lnTo>
                  <a:pt x="13997" y="72620"/>
                </a:lnTo>
                <a:lnTo>
                  <a:pt x="33179" y="73192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2" name="bk object 902"/>
          <p:cNvSpPr/>
          <p:nvPr/>
        </p:nvSpPr>
        <p:spPr>
          <a:xfrm>
            <a:off x="13983575" y="10061294"/>
            <a:ext cx="66675" cy="73660"/>
          </a:xfrm>
          <a:custGeom>
            <a:avLst/>
            <a:gdLst/>
            <a:ahLst/>
            <a:cxnLst/>
            <a:rect l="l" t="t" r="r" b="b"/>
            <a:pathLst>
              <a:path w="66675" h="73659">
                <a:moveTo>
                  <a:pt x="33179" y="0"/>
                </a:moveTo>
                <a:lnTo>
                  <a:pt x="0" y="36593"/>
                </a:lnTo>
                <a:lnTo>
                  <a:pt x="33179" y="73192"/>
                </a:lnTo>
                <a:lnTo>
                  <a:pt x="66359" y="36593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3" name="bk object 903"/>
          <p:cNvSpPr/>
          <p:nvPr/>
        </p:nvSpPr>
        <p:spPr>
          <a:xfrm>
            <a:off x="14149519" y="10061294"/>
            <a:ext cx="66403" cy="73192"/>
          </a:xfrm>
          <a:prstGeom prst="rect">
            <a:avLst/>
          </a:prstGeom>
          <a:blipFill>
            <a:blip r:embed="rId2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4" name="bk object 904"/>
          <p:cNvSpPr/>
          <p:nvPr/>
        </p:nvSpPr>
        <p:spPr>
          <a:xfrm>
            <a:off x="14348686" y="10061294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92"/>
                </a:lnTo>
                <a:lnTo>
                  <a:pt x="19182" y="67473"/>
                </a:lnTo>
                <a:lnTo>
                  <a:pt x="29032" y="54893"/>
                </a:lnTo>
                <a:lnTo>
                  <a:pt x="32661" y="42312"/>
                </a:lnTo>
                <a:lnTo>
                  <a:pt x="33179" y="36593"/>
                </a:lnTo>
                <a:lnTo>
                  <a:pt x="32661" y="15438"/>
                </a:lnTo>
                <a:lnTo>
                  <a:pt x="29032" y="4574"/>
                </a:lnTo>
                <a:lnTo>
                  <a:pt x="19182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5" name="bk object 905"/>
          <p:cNvSpPr/>
          <p:nvPr/>
        </p:nvSpPr>
        <p:spPr>
          <a:xfrm>
            <a:off x="14514628" y="10061294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92"/>
                </a:lnTo>
                <a:lnTo>
                  <a:pt x="19182" y="67473"/>
                </a:lnTo>
                <a:lnTo>
                  <a:pt x="29032" y="54893"/>
                </a:lnTo>
                <a:lnTo>
                  <a:pt x="32661" y="42312"/>
                </a:lnTo>
                <a:lnTo>
                  <a:pt x="33179" y="36593"/>
                </a:lnTo>
                <a:lnTo>
                  <a:pt x="32661" y="15438"/>
                </a:lnTo>
                <a:lnTo>
                  <a:pt x="29032" y="4574"/>
                </a:lnTo>
                <a:lnTo>
                  <a:pt x="19182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6" name="bk object 906"/>
          <p:cNvSpPr/>
          <p:nvPr/>
        </p:nvSpPr>
        <p:spPr>
          <a:xfrm>
            <a:off x="14680572" y="10061294"/>
            <a:ext cx="66403" cy="73192"/>
          </a:xfrm>
          <a:prstGeom prst="rect">
            <a:avLst/>
          </a:prstGeom>
          <a:blipFill>
            <a:blip r:embed="rId2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7" name="bk object 907"/>
          <p:cNvSpPr/>
          <p:nvPr/>
        </p:nvSpPr>
        <p:spPr>
          <a:xfrm>
            <a:off x="14846515" y="10061294"/>
            <a:ext cx="66403" cy="73192"/>
          </a:xfrm>
          <a:prstGeom prst="rect">
            <a:avLst/>
          </a:prstGeom>
          <a:blipFill>
            <a:blip r:embed="rId2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8" name="bk object 908"/>
          <p:cNvSpPr/>
          <p:nvPr/>
        </p:nvSpPr>
        <p:spPr>
          <a:xfrm>
            <a:off x="15012458" y="10061294"/>
            <a:ext cx="66675" cy="73660"/>
          </a:xfrm>
          <a:custGeom>
            <a:avLst/>
            <a:gdLst/>
            <a:ahLst/>
            <a:cxnLst/>
            <a:rect l="l" t="t" r="r" b="b"/>
            <a:pathLst>
              <a:path w="66675" h="73659">
                <a:moveTo>
                  <a:pt x="33223" y="0"/>
                </a:moveTo>
                <a:lnTo>
                  <a:pt x="0" y="36593"/>
                </a:lnTo>
                <a:lnTo>
                  <a:pt x="33223" y="73192"/>
                </a:lnTo>
                <a:lnTo>
                  <a:pt x="66403" y="36593"/>
                </a:lnTo>
                <a:lnTo>
                  <a:pt x="3322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9" name="bk object 909"/>
          <p:cNvSpPr/>
          <p:nvPr/>
        </p:nvSpPr>
        <p:spPr>
          <a:xfrm>
            <a:off x="15178445" y="10061294"/>
            <a:ext cx="66359" cy="73192"/>
          </a:xfrm>
          <a:prstGeom prst="rect">
            <a:avLst/>
          </a:prstGeom>
          <a:blipFill>
            <a:blip r:embed="rId2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0" name="bk object 910"/>
          <p:cNvSpPr/>
          <p:nvPr/>
        </p:nvSpPr>
        <p:spPr>
          <a:xfrm>
            <a:off x="15377568" y="10061294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92"/>
                </a:lnTo>
                <a:lnTo>
                  <a:pt x="19182" y="67473"/>
                </a:lnTo>
                <a:lnTo>
                  <a:pt x="29032" y="54893"/>
                </a:lnTo>
                <a:lnTo>
                  <a:pt x="32661" y="42312"/>
                </a:lnTo>
                <a:lnTo>
                  <a:pt x="33179" y="36593"/>
                </a:lnTo>
                <a:lnTo>
                  <a:pt x="32661" y="15438"/>
                </a:lnTo>
                <a:lnTo>
                  <a:pt x="29032" y="4574"/>
                </a:lnTo>
                <a:lnTo>
                  <a:pt x="19182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1" name="bk object 911"/>
          <p:cNvSpPr/>
          <p:nvPr/>
        </p:nvSpPr>
        <p:spPr>
          <a:xfrm>
            <a:off x="15543511" y="10061294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223" y="0"/>
                </a:moveTo>
                <a:lnTo>
                  <a:pt x="14016" y="5717"/>
                </a:lnTo>
                <a:lnTo>
                  <a:pt x="4152" y="18296"/>
                </a:lnTo>
                <a:lnTo>
                  <a:pt x="519" y="30876"/>
                </a:lnTo>
                <a:lnTo>
                  <a:pt x="0" y="36593"/>
                </a:lnTo>
                <a:lnTo>
                  <a:pt x="519" y="57752"/>
                </a:lnTo>
                <a:lnTo>
                  <a:pt x="4152" y="68617"/>
                </a:lnTo>
                <a:lnTo>
                  <a:pt x="14016" y="72620"/>
                </a:lnTo>
                <a:lnTo>
                  <a:pt x="33223" y="73192"/>
                </a:lnTo>
                <a:lnTo>
                  <a:pt x="3322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2" name="bk object 912"/>
          <p:cNvSpPr/>
          <p:nvPr/>
        </p:nvSpPr>
        <p:spPr>
          <a:xfrm>
            <a:off x="15709498" y="10061294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79" y="0"/>
                </a:moveTo>
                <a:lnTo>
                  <a:pt x="13997" y="5717"/>
                </a:lnTo>
                <a:lnTo>
                  <a:pt x="4147" y="18296"/>
                </a:lnTo>
                <a:lnTo>
                  <a:pt x="518" y="30876"/>
                </a:lnTo>
                <a:lnTo>
                  <a:pt x="0" y="36593"/>
                </a:lnTo>
                <a:lnTo>
                  <a:pt x="518" y="57752"/>
                </a:lnTo>
                <a:lnTo>
                  <a:pt x="4147" y="68617"/>
                </a:lnTo>
                <a:lnTo>
                  <a:pt x="13997" y="72620"/>
                </a:lnTo>
                <a:lnTo>
                  <a:pt x="33179" y="73192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3" name="bk object 913"/>
          <p:cNvSpPr/>
          <p:nvPr/>
        </p:nvSpPr>
        <p:spPr>
          <a:xfrm>
            <a:off x="15875441" y="10061294"/>
            <a:ext cx="66359" cy="73192"/>
          </a:xfrm>
          <a:prstGeom prst="rect">
            <a:avLst/>
          </a:prstGeom>
          <a:blipFill>
            <a:blip r:embed="rId2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4" name="bk object 914"/>
          <p:cNvSpPr/>
          <p:nvPr/>
        </p:nvSpPr>
        <p:spPr>
          <a:xfrm>
            <a:off x="16041385" y="10061294"/>
            <a:ext cx="66675" cy="73660"/>
          </a:xfrm>
          <a:custGeom>
            <a:avLst/>
            <a:gdLst/>
            <a:ahLst/>
            <a:cxnLst/>
            <a:rect l="l" t="t" r="r" b="b"/>
            <a:pathLst>
              <a:path w="66675" h="73659">
                <a:moveTo>
                  <a:pt x="33179" y="0"/>
                </a:moveTo>
                <a:lnTo>
                  <a:pt x="0" y="36593"/>
                </a:lnTo>
                <a:lnTo>
                  <a:pt x="33179" y="73192"/>
                </a:lnTo>
                <a:lnTo>
                  <a:pt x="66403" y="36593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5" name="bk object 915"/>
          <p:cNvSpPr/>
          <p:nvPr/>
        </p:nvSpPr>
        <p:spPr>
          <a:xfrm>
            <a:off x="16207328" y="10061294"/>
            <a:ext cx="66403" cy="73192"/>
          </a:xfrm>
          <a:prstGeom prst="rect">
            <a:avLst/>
          </a:prstGeom>
          <a:blipFill>
            <a:blip r:embed="rId2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6" name="bk object 916"/>
          <p:cNvSpPr/>
          <p:nvPr/>
        </p:nvSpPr>
        <p:spPr>
          <a:xfrm>
            <a:off x="16406494" y="10061294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92"/>
                </a:lnTo>
                <a:lnTo>
                  <a:pt x="19182" y="67473"/>
                </a:lnTo>
                <a:lnTo>
                  <a:pt x="29032" y="54893"/>
                </a:lnTo>
                <a:lnTo>
                  <a:pt x="32661" y="42312"/>
                </a:lnTo>
                <a:lnTo>
                  <a:pt x="33179" y="36593"/>
                </a:lnTo>
                <a:lnTo>
                  <a:pt x="32661" y="15438"/>
                </a:lnTo>
                <a:lnTo>
                  <a:pt x="29032" y="4574"/>
                </a:lnTo>
                <a:lnTo>
                  <a:pt x="19182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7" name="bk object 917"/>
          <p:cNvSpPr/>
          <p:nvPr/>
        </p:nvSpPr>
        <p:spPr>
          <a:xfrm>
            <a:off x="16572438" y="10061294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79" y="0"/>
                </a:moveTo>
                <a:lnTo>
                  <a:pt x="13997" y="5717"/>
                </a:lnTo>
                <a:lnTo>
                  <a:pt x="4147" y="18296"/>
                </a:lnTo>
                <a:lnTo>
                  <a:pt x="518" y="30876"/>
                </a:lnTo>
                <a:lnTo>
                  <a:pt x="0" y="36593"/>
                </a:lnTo>
                <a:lnTo>
                  <a:pt x="518" y="57752"/>
                </a:lnTo>
                <a:lnTo>
                  <a:pt x="4147" y="68617"/>
                </a:lnTo>
                <a:lnTo>
                  <a:pt x="13997" y="72620"/>
                </a:lnTo>
                <a:lnTo>
                  <a:pt x="33179" y="73192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8" name="bk object 918"/>
          <p:cNvSpPr/>
          <p:nvPr/>
        </p:nvSpPr>
        <p:spPr>
          <a:xfrm>
            <a:off x="18099413" y="10061294"/>
            <a:ext cx="66359" cy="73192"/>
          </a:xfrm>
          <a:prstGeom prst="rect">
            <a:avLst/>
          </a:prstGeom>
          <a:blipFill>
            <a:blip r:embed="rId2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9" name="bk object 919"/>
          <p:cNvSpPr/>
          <p:nvPr/>
        </p:nvSpPr>
        <p:spPr>
          <a:xfrm>
            <a:off x="18265092" y="10069452"/>
            <a:ext cx="26034" cy="57150"/>
          </a:xfrm>
          <a:custGeom>
            <a:avLst/>
            <a:gdLst/>
            <a:ahLst/>
            <a:cxnLst/>
            <a:rect l="l" t="t" r="r" b="b"/>
            <a:pathLst>
              <a:path w="26034" h="57150">
                <a:moveTo>
                  <a:pt x="25954" y="0"/>
                </a:moveTo>
                <a:lnTo>
                  <a:pt x="0" y="28436"/>
                </a:lnTo>
                <a:lnTo>
                  <a:pt x="25954" y="56876"/>
                </a:lnTo>
                <a:lnTo>
                  <a:pt x="25954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0" name="bk object 920"/>
          <p:cNvSpPr/>
          <p:nvPr/>
        </p:nvSpPr>
        <p:spPr>
          <a:xfrm>
            <a:off x="13319760" y="10244268"/>
            <a:ext cx="33655" cy="46355"/>
          </a:xfrm>
          <a:custGeom>
            <a:avLst/>
            <a:gdLst/>
            <a:ahLst/>
            <a:cxnLst/>
            <a:rect l="l" t="t" r="r" b="b"/>
            <a:pathLst>
              <a:path w="33655" h="46354">
                <a:moveTo>
                  <a:pt x="0" y="0"/>
                </a:moveTo>
                <a:lnTo>
                  <a:pt x="0" y="45777"/>
                </a:lnTo>
                <a:lnTo>
                  <a:pt x="32965" y="45777"/>
                </a:lnTo>
                <a:lnTo>
                  <a:pt x="33190" y="36593"/>
                </a:lnTo>
                <a:lnTo>
                  <a:pt x="32671" y="15438"/>
                </a:lnTo>
                <a:lnTo>
                  <a:pt x="29041" y="4574"/>
                </a:lnTo>
                <a:lnTo>
                  <a:pt x="1918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1" name="bk object 921"/>
          <p:cNvSpPr/>
          <p:nvPr/>
        </p:nvSpPr>
        <p:spPr>
          <a:xfrm>
            <a:off x="13485711" y="10244268"/>
            <a:ext cx="33655" cy="46355"/>
          </a:xfrm>
          <a:custGeom>
            <a:avLst/>
            <a:gdLst/>
            <a:ahLst/>
            <a:cxnLst/>
            <a:rect l="l" t="t" r="r" b="b"/>
            <a:pathLst>
              <a:path w="33655" h="46354">
                <a:moveTo>
                  <a:pt x="0" y="0"/>
                </a:moveTo>
                <a:lnTo>
                  <a:pt x="0" y="45777"/>
                </a:lnTo>
                <a:lnTo>
                  <a:pt x="32967" y="45777"/>
                </a:lnTo>
                <a:lnTo>
                  <a:pt x="33193" y="36593"/>
                </a:lnTo>
                <a:lnTo>
                  <a:pt x="32674" y="15438"/>
                </a:lnTo>
                <a:lnTo>
                  <a:pt x="29043" y="4574"/>
                </a:lnTo>
                <a:lnTo>
                  <a:pt x="19189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2" name="bk object 922"/>
          <p:cNvSpPr/>
          <p:nvPr/>
        </p:nvSpPr>
        <p:spPr>
          <a:xfrm>
            <a:off x="13651664" y="10244268"/>
            <a:ext cx="66675" cy="46355"/>
          </a:xfrm>
          <a:custGeom>
            <a:avLst/>
            <a:gdLst/>
            <a:ahLst/>
            <a:cxnLst/>
            <a:rect l="l" t="t" r="r" b="b"/>
            <a:pathLst>
              <a:path w="66675" h="46354">
                <a:moveTo>
                  <a:pt x="33193" y="0"/>
                </a:moveTo>
                <a:lnTo>
                  <a:pt x="14003" y="5717"/>
                </a:lnTo>
                <a:lnTo>
                  <a:pt x="4149" y="18296"/>
                </a:lnTo>
                <a:lnTo>
                  <a:pt x="518" y="30876"/>
                </a:lnTo>
                <a:lnTo>
                  <a:pt x="0" y="36593"/>
                </a:lnTo>
                <a:lnTo>
                  <a:pt x="225" y="45777"/>
                </a:lnTo>
                <a:lnTo>
                  <a:pt x="66156" y="45777"/>
                </a:lnTo>
                <a:lnTo>
                  <a:pt x="66381" y="36593"/>
                </a:lnTo>
                <a:lnTo>
                  <a:pt x="3319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3" name="bk object 923"/>
          <p:cNvSpPr/>
          <p:nvPr/>
        </p:nvSpPr>
        <p:spPr>
          <a:xfrm>
            <a:off x="13817632" y="10244268"/>
            <a:ext cx="66675" cy="46355"/>
          </a:xfrm>
          <a:custGeom>
            <a:avLst/>
            <a:gdLst/>
            <a:ahLst/>
            <a:cxnLst/>
            <a:rect l="l" t="t" r="r" b="b"/>
            <a:pathLst>
              <a:path w="66675" h="46354">
                <a:moveTo>
                  <a:pt x="33179" y="0"/>
                </a:moveTo>
                <a:lnTo>
                  <a:pt x="13997" y="5717"/>
                </a:lnTo>
                <a:lnTo>
                  <a:pt x="4147" y="18296"/>
                </a:lnTo>
                <a:lnTo>
                  <a:pt x="518" y="30876"/>
                </a:lnTo>
                <a:lnTo>
                  <a:pt x="0" y="36593"/>
                </a:lnTo>
                <a:lnTo>
                  <a:pt x="225" y="45777"/>
                </a:lnTo>
                <a:lnTo>
                  <a:pt x="66134" y="45777"/>
                </a:lnTo>
                <a:lnTo>
                  <a:pt x="66359" y="36593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4" name="bk object 924"/>
          <p:cNvSpPr/>
          <p:nvPr/>
        </p:nvSpPr>
        <p:spPr>
          <a:xfrm>
            <a:off x="13983575" y="10244268"/>
            <a:ext cx="66675" cy="46355"/>
          </a:xfrm>
          <a:custGeom>
            <a:avLst/>
            <a:gdLst/>
            <a:ahLst/>
            <a:cxnLst/>
            <a:rect l="l" t="t" r="r" b="b"/>
            <a:pathLst>
              <a:path w="66675" h="46354">
                <a:moveTo>
                  <a:pt x="33179" y="0"/>
                </a:moveTo>
                <a:lnTo>
                  <a:pt x="13997" y="5717"/>
                </a:lnTo>
                <a:lnTo>
                  <a:pt x="4147" y="18296"/>
                </a:lnTo>
                <a:lnTo>
                  <a:pt x="518" y="30876"/>
                </a:lnTo>
                <a:lnTo>
                  <a:pt x="0" y="36593"/>
                </a:lnTo>
                <a:lnTo>
                  <a:pt x="225" y="45777"/>
                </a:lnTo>
                <a:lnTo>
                  <a:pt x="66134" y="45777"/>
                </a:lnTo>
                <a:lnTo>
                  <a:pt x="66359" y="36593"/>
                </a:lnTo>
                <a:lnTo>
                  <a:pt x="65841" y="15438"/>
                </a:lnTo>
                <a:lnTo>
                  <a:pt x="62212" y="4574"/>
                </a:lnTo>
                <a:lnTo>
                  <a:pt x="52361" y="571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5" name="bk object 925"/>
          <p:cNvSpPr/>
          <p:nvPr/>
        </p:nvSpPr>
        <p:spPr>
          <a:xfrm>
            <a:off x="14149519" y="10244268"/>
            <a:ext cx="66675" cy="46355"/>
          </a:xfrm>
          <a:custGeom>
            <a:avLst/>
            <a:gdLst/>
            <a:ahLst/>
            <a:cxnLst/>
            <a:rect l="l" t="t" r="r" b="b"/>
            <a:pathLst>
              <a:path w="66675" h="46354">
                <a:moveTo>
                  <a:pt x="33179" y="0"/>
                </a:moveTo>
                <a:lnTo>
                  <a:pt x="0" y="36593"/>
                </a:lnTo>
                <a:lnTo>
                  <a:pt x="2250" y="45777"/>
                </a:lnTo>
                <a:lnTo>
                  <a:pt x="66178" y="45777"/>
                </a:lnTo>
                <a:lnTo>
                  <a:pt x="66403" y="36593"/>
                </a:lnTo>
                <a:lnTo>
                  <a:pt x="65884" y="15438"/>
                </a:lnTo>
                <a:lnTo>
                  <a:pt x="62250" y="4574"/>
                </a:lnTo>
                <a:lnTo>
                  <a:pt x="52387" y="571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6" name="bk object 926"/>
          <p:cNvSpPr/>
          <p:nvPr/>
        </p:nvSpPr>
        <p:spPr>
          <a:xfrm>
            <a:off x="14315462" y="10244268"/>
            <a:ext cx="66675" cy="46355"/>
          </a:xfrm>
          <a:custGeom>
            <a:avLst/>
            <a:gdLst/>
            <a:ahLst/>
            <a:cxnLst/>
            <a:rect l="l" t="t" r="r" b="b"/>
            <a:pathLst>
              <a:path w="66675" h="46354">
                <a:moveTo>
                  <a:pt x="33223" y="0"/>
                </a:moveTo>
                <a:lnTo>
                  <a:pt x="0" y="36593"/>
                </a:lnTo>
                <a:lnTo>
                  <a:pt x="2253" y="45777"/>
                </a:lnTo>
                <a:lnTo>
                  <a:pt x="66178" y="45777"/>
                </a:lnTo>
                <a:lnTo>
                  <a:pt x="66403" y="36593"/>
                </a:lnTo>
                <a:lnTo>
                  <a:pt x="65885" y="15438"/>
                </a:lnTo>
                <a:lnTo>
                  <a:pt x="62256" y="4574"/>
                </a:lnTo>
                <a:lnTo>
                  <a:pt x="52405" y="571"/>
                </a:lnTo>
                <a:lnTo>
                  <a:pt x="3322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7" name="bk object 927"/>
          <p:cNvSpPr/>
          <p:nvPr/>
        </p:nvSpPr>
        <p:spPr>
          <a:xfrm>
            <a:off x="14481449" y="10244268"/>
            <a:ext cx="99695" cy="46355"/>
          </a:xfrm>
          <a:custGeom>
            <a:avLst/>
            <a:gdLst/>
            <a:ahLst/>
            <a:cxnLst/>
            <a:rect l="l" t="t" r="r" b="b"/>
            <a:pathLst>
              <a:path w="99694" h="46354">
                <a:moveTo>
                  <a:pt x="33179" y="0"/>
                </a:moveTo>
                <a:lnTo>
                  <a:pt x="13997" y="571"/>
                </a:lnTo>
                <a:lnTo>
                  <a:pt x="4147" y="4574"/>
                </a:lnTo>
                <a:lnTo>
                  <a:pt x="518" y="15438"/>
                </a:lnTo>
                <a:lnTo>
                  <a:pt x="0" y="36593"/>
                </a:lnTo>
                <a:lnTo>
                  <a:pt x="2250" y="45777"/>
                </a:lnTo>
                <a:lnTo>
                  <a:pt x="97064" y="45777"/>
                </a:lnTo>
                <a:lnTo>
                  <a:pt x="99539" y="36593"/>
                </a:lnTo>
                <a:lnTo>
                  <a:pt x="93836" y="15438"/>
                </a:lnTo>
                <a:lnTo>
                  <a:pt x="78802" y="4574"/>
                </a:lnTo>
                <a:lnTo>
                  <a:pt x="57546" y="571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8" name="bk object 928"/>
          <p:cNvSpPr/>
          <p:nvPr/>
        </p:nvSpPr>
        <p:spPr>
          <a:xfrm>
            <a:off x="14647392" y="10244268"/>
            <a:ext cx="99695" cy="46355"/>
          </a:xfrm>
          <a:custGeom>
            <a:avLst/>
            <a:gdLst/>
            <a:ahLst/>
            <a:cxnLst/>
            <a:rect l="l" t="t" r="r" b="b"/>
            <a:pathLst>
              <a:path w="99694" h="46354">
                <a:moveTo>
                  <a:pt x="66359" y="0"/>
                </a:moveTo>
                <a:lnTo>
                  <a:pt x="41993" y="571"/>
                </a:lnTo>
                <a:lnTo>
                  <a:pt x="20737" y="4574"/>
                </a:lnTo>
                <a:lnTo>
                  <a:pt x="5702" y="15438"/>
                </a:lnTo>
                <a:lnTo>
                  <a:pt x="0" y="36593"/>
                </a:lnTo>
                <a:lnTo>
                  <a:pt x="2475" y="45777"/>
                </a:lnTo>
                <a:lnTo>
                  <a:pt x="99358" y="45777"/>
                </a:lnTo>
                <a:lnTo>
                  <a:pt x="99583" y="36593"/>
                </a:lnTo>
                <a:lnTo>
                  <a:pt x="94392" y="15438"/>
                </a:lnTo>
                <a:lnTo>
                  <a:pt x="82971" y="4574"/>
                </a:lnTo>
                <a:lnTo>
                  <a:pt x="71550" y="571"/>
                </a:lnTo>
                <a:lnTo>
                  <a:pt x="663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9" name="bk object 929"/>
          <p:cNvSpPr/>
          <p:nvPr/>
        </p:nvSpPr>
        <p:spPr>
          <a:xfrm>
            <a:off x="14813336" y="10244268"/>
            <a:ext cx="99695" cy="46355"/>
          </a:xfrm>
          <a:custGeom>
            <a:avLst/>
            <a:gdLst/>
            <a:ahLst/>
            <a:cxnLst/>
            <a:rect l="l" t="t" r="r" b="b"/>
            <a:pathLst>
              <a:path w="99694" h="46354">
                <a:moveTo>
                  <a:pt x="66359" y="0"/>
                </a:moveTo>
                <a:lnTo>
                  <a:pt x="41993" y="571"/>
                </a:lnTo>
                <a:lnTo>
                  <a:pt x="20737" y="4574"/>
                </a:lnTo>
                <a:lnTo>
                  <a:pt x="5702" y="15438"/>
                </a:lnTo>
                <a:lnTo>
                  <a:pt x="0" y="36593"/>
                </a:lnTo>
                <a:lnTo>
                  <a:pt x="1948" y="45777"/>
                </a:lnTo>
                <a:lnTo>
                  <a:pt x="99406" y="45777"/>
                </a:lnTo>
                <a:lnTo>
                  <a:pt x="99583" y="36593"/>
                </a:lnTo>
                <a:lnTo>
                  <a:pt x="99064" y="15438"/>
                </a:lnTo>
                <a:lnTo>
                  <a:pt x="95430" y="4574"/>
                </a:lnTo>
                <a:lnTo>
                  <a:pt x="85567" y="571"/>
                </a:lnTo>
                <a:lnTo>
                  <a:pt x="663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0" name="bk object 930"/>
          <p:cNvSpPr/>
          <p:nvPr/>
        </p:nvSpPr>
        <p:spPr>
          <a:xfrm>
            <a:off x="15012458" y="10244268"/>
            <a:ext cx="66675" cy="46355"/>
          </a:xfrm>
          <a:custGeom>
            <a:avLst/>
            <a:gdLst/>
            <a:ahLst/>
            <a:cxnLst/>
            <a:rect l="l" t="t" r="r" b="b"/>
            <a:pathLst>
              <a:path w="66675" h="46354">
                <a:moveTo>
                  <a:pt x="33223" y="0"/>
                </a:moveTo>
                <a:lnTo>
                  <a:pt x="14016" y="571"/>
                </a:lnTo>
                <a:lnTo>
                  <a:pt x="4152" y="4574"/>
                </a:lnTo>
                <a:lnTo>
                  <a:pt x="519" y="15438"/>
                </a:lnTo>
                <a:lnTo>
                  <a:pt x="0" y="36593"/>
                </a:lnTo>
                <a:lnTo>
                  <a:pt x="177" y="45777"/>
                </a:lnTo>
                <a:lnTo>
                  <a:pt x="66226" y="45777"/>
                </a:lnTo>
                <a:lnTo>
                  <a:pt x="66403" y="36593"/>
                </a:lnTo>
                <a:lnTo>
                  <a:pt x="65885" y="15438"/>
                </a:lnTo>
                <a:lnTo>
                  <a:pt x="62256" y="4574"/>
                </a:lnTo>
                <a:lnTo>
                  <a:pt x="52405" y="571"/>
                </a:lnTo>
                <a:lnTo>
                  <a:pt x="3322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1" name="bk object 931"/>
          <p:cNvSpPr/>
          <p:nvPr/>
        </p:nvSpPr>
        <p:spPr>
          <a:xfrm>
            <a:off x="15178445" y="10244268"/>
            <a:ext cx="66675" cy="46355"/>
          </a:xfrm>
          <a:custGeom>
            <a:avLst/>
            <a:gdLst/>
            <a:ahLst/>
            <a:cxnLst/>
            <a:rect l="l" t="t" r="r" b="b"/>
            <a:pathLst>
              <a:path w="66675" h="46354">
                <a:moveTo>
                  <a:pt x="33179" y="0"/>
                </a:moveTo>
                <a:lnTo>
                  <a:pt x="0" y="36593"/>
                </a:lnTo>
                <a:lnTo>
                  <a:pt x="2250" y="45777"/>
                </a:lnTo>
                <a:lnTo>
                  <a:pt x="66134" y="45777"/>
                </a:lnTo>
                <a:lnTo>
                  <a:pt x="66359" y="36593"/>
                </a:lnTo>
                <a:lnTo>
                  <a:pt x="65841" y="15438"/>
                </a:lnTo>
                <a:lnTo>
                  <a:pt x="62212" y="4574"/>
                </a:lnTo>
                <a:lnTo>
                  <a:pt x="52361" y="571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2" name="bk object 932"/>
          <p:cNvSpPr/>
          <p:nvPr/>
        </p:nvSpPr>
        <p:spPr>
          <a:xfrm>
            <a:off x="15377568" y="10244268"/>
            <a:ext cx="33655" cy="46355"/>
          </a:xfrm>
          <a:custGeom>
            <a:avLst/>
            <a:gdLst/>
            <a:ahLst/>
            <a:cxnLst/>
            <a:rect l="l" t="t" r="r" b="b"/>
            <a:pathLst>
              <a:path w="33655" h="46354">
                <a:moveTo>
                  <a:pt x="0" y="0"/>
                </a:moveTo>
                <a:lnTo>
                  <a:pt x="0" y="45777"/>
                </a:lnTo>
                <a:lnTo>
                  <a:pt x="32954" y="45777"/>
                </a:lnTo>
                <a:lnTo>
                  <a:pt x="33179" y="36593"/>
                </a:lnTo>
                <a:lnTo>
                  <a:pt x="32661" y="15438"/>
                </a:lnTo>
                <a:lnTo>
                  <a:pt x="29032" y="4574"/>
                </a:lnTo>
                <a:lnTo>
                  <a:pt x="19182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3" name="bk object 933"/>
          <p:cNvSpPr/>
          <p:nvPr/>
        </p:nvSpPr>
        <p:spPr>
          <a:xfrm>
            <a:off x="15543511" y="10244268"/>
            <a:ext cx="33655" cy="46355"/>
          </a:xfrm>
          <a:custGeom>
            <a:avLst/>
            <a:gdLst/>
            <a:ahLst/>
            <a:cxnLst/>
            <a:rect l="l" t="t" r="r" b="b"/>
            <a:pathLst>
              <a:path w="33655" h="46354">
                <a:moveTo>
                  <a:pt x="33223" y="0"/>
                </a:moveTo>
                <a:lnTo>
                  <a:pt x="14016" y="5717"/>
                </a:lnTo>
                <a:lnTo>
                  <a:pt x="4152" y="18296"/>
                </a:lnTo>
                <a:lnTo>
                  <a:pt x="519" y="30876"/>
                </a:lnTo>
                <a:lnTo>
                  <a:pt x="0" y="36593"/>
                </a:lnTo>
                <a:lnTo>
                  <a:pt x="225" y="45777"/>
                </a:lnTo>
                <a:lnTo>
                  <a:pt x="33223" y="45777"/>
                </a:lnTo>
                <a:lnTo>
                  <a:pt x="3322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4" name="bk object 934"/>
          <p:cNvSpPr/>
          <p:nvPr/>
        </p:nvSpPr>
        <p:spPr>
          <a:xfrm>
            <a:off x="15709498" y="10244268"/>
            <a:ext cx="33655" cy="46355"/>
          </a:xfrm>
          <a:custGeom>
            <a:avLst/>
            <a:gdLst/>
            <a:ahLst/>
            <a:cxnLst/>
            <a:rect l="l" t="t" r="r" b="b"/>
            <a:pathLst>
              <a:path w="33655" h="46354">
                <a:moveTo>
                  <a:pt x="33179" y="0"/>
                </a:moveTo>
                <a:lnTo>
                  <a:pt x="13997" y="5717"/>
                </a:lnTo>
                <a:lnTo>
                  <a:pt x="4147" y="18296"/>
                </a:lnTo>
                <a:lnTo>
                  <a:pt x="518" y="30876"/>
                </a:lnTo>
                <a:lnTo>
                  <a:pt x="0" y="36593"/>
                </a:lnTo>
                <a:lnTo>
                  <a:pt x="225" y="45777"/>
                </a:lnTo>
                <a:lnTo>
                  <a:pt x="33179" y="45777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5" name="bk object 935"/>
          <p:cNvSpPr/>
          <p:nvPr/>
        </p:nvSpPr>
        <p:spPr>
          <a:xfrm>
            <a:off x="15875441" y="10244268"/>
            <a:ext cx="66675" cy="46355"/>
          </a:xfrm>
          <a:custGeom>
            <a:avLst/>
            <a:gdLst/>
            <a:ahLst/>
            <a:cxnLst/>
            <a:rect l="l" t="t" r="r" b="b"/>
            <a:pathLst>
              <a:path w="66675" h="46354">
                <a:moveTo>
                  <a:pt x="33179" y="0"/>
                </a:moveTo>
                <a:lnTo>
                  <a:pt x="13997" y="5717"/>
                </a:lnTo>
                <a:lnTo>
                  <a:pt x="4147" y="18296"/>
                </a:lnTo>
                <a:lnTo>
                  <a:pt x="518" y="30876"/>
                </a:lnTo>
                <a:lnTo>
                  <a:pt x="0" y="36593"/>
                </a:lnTo>
                <a:lnTo>
                  <a:pt x="225" y="45777"/>
                </a:lnTo>
                <a:lnTo>
                  <a:pt x="66134" y="45777"/>
                </a:lnTo>
                <a:lnTo>
                  <a:pt x="66359" y="36593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6" name="bk object 936"/>
          <p:cNvSpPr/>
          <p:nvPr/>
        </p:nvSpPr>
        <p:spPr>
          <a:xfrm>
            <a:off x="16041385" y="10244268"/>
            <a:ext cx="66675" cy="46355"/>
          </a:xfrm>
          <a:custGeom>
            <a:avLst/>
            <a:gdLst/>
            <a:ahLst/>
            <a:cxnLst/>
            <a:rect l="l" t="t" r="r" b="b"/>
            <a:pathLst>
              <a:path w="66675" h="46354">
                <a:moveTo>
                  <a:pt x="33179" y="0"/>
                </a:moveTo>
                <a:lnTo>
                  <a:pt x="0" y="36593"/>
                </a:lnTo>
                <a:lnTo>
                  <a:pt x="2250" y="45777"/>
                </a:lnTo>
                <a:lnTo>
                  <a:pt x="66178" y="45777"/>
                </a:lnTo>
                <a:lnTo>
                  <a:pt x="66403" y="36593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7" name="bk object 937"/>
          <p:cNvSpPr/>
          <p:nvPr/>
        </p:nvSpPr>
        <p:spPr>
          <a:xfrm>
            <a:off x="16207328" y="10244268"/>
            <a:ext cx="66675" cy="46355"/>
          </a:xfrm>
          <a:custGeom>
            <a:avLst/>
            <a:gdLst/>
            <a:ahLst/>
            <a:cxnLst/>
            <a:rect l="l" t="t" r="r" b="b"/>
            <a:pathLst>
              <a:path w="66675" h="46354">
                <a:moveTo>
                  <a:pt x="33223" y="0"/>
                </a:moveTo>
                <a:lnTo>
                  <a:pt x="0" y="36593"/>
                </a:lnTo>
                <a:lnTo>
                  <a:pt x="2253" y="45777"/>
                </a:lnTo>
                <a:lnTo>
                  <a:pt x="66178" y="45777"/>
                </a:lnTo>
                <a:lnTo>
                  <a:pt x="66403" y="36593"/>
                </a:lnTo>
                <a:lnTo>
                  <a:pt x="65885" y="15438"/>
                </a:lnTo>
                <a:lnTo>
                  <a:pt x="62256" y="4574"/>
                </a:lnTo>
                <a:lnTo>
                  <a:pt x="52405" y="571"/>
                </a:lnTo>
                <a:lnTo>
                  <a:pt x="3322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8" name="bk object 938"/>
          <p:cNvSpPr/>
          <p:nvPr/>
        </p:nvSpPr>
        <p:spPr>
          <a:xfrm>
            <a:off x="16406494" y="10280862"/>
            <a:ext cx="33655" cy="9525"/>
          </a:xfrm>
          <a:custGeom>
            <a:avLst/>
            <a:gdLst/>
            <a:ahLst/>
            <a:cxnLst/>
            <a:rect l="l" t="t" r="r" b="b"/>
            <a:pathLst>
              <a:path w="33655" h="9525">
                <a:moveTo>
                  <a:pt x="33179" y="0"/>
                </a:moveTo>
                <a:lnTo>
                  <a:pt x="0" y="0"/>
                </a:lnTo>
                <a:lnTo>
                  <a:pt x="0" y="9183"/>
                </a:lnTo>
                <a:lnTo>
                  <a:pt x="32954" y="9183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9" name="bk object 939"/>
          <p:cNvSpPr/>
          <p:nvPr/>
        </p:nvSpPr>
        <p:spPr>
          <a:xfrm>
            <a:off x="16572438" y="10280862"/>
            <a:ext cx="33655" cy="9525"/>
          </a:xfrm>
          <a:custGeom>
            <a:avLst/>
            <a:gdLst/>
            <a:ahLst/>
            <a:cxnLst/>
            <a:rect l="l" t="t" r="r" b="b"/>
            <a:pathLst>
              <a:path w="33655" h="9525">
                <a:moveTo>
                  <a:pt x="33179" y="0"/>
                </a:moveTo>
                <a:lnTo>
                  <a:pt x="0" y="0"/>
                </a:lnTo>
                <a:lnTo>
                  <a:pt x="225" y="9183"/>
                </a:lnTo>
                <a:lnTo>
                  <a:pt x="33179" y="9183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0" name="bk object 940"/>
          <p:cNvSpPr/>
          <p:nvPr/>
        </p:nvSpPr>
        <p:spPr>
          <a:xfrm>
            <a:off x="16738381" y="10280862"/>
            <a:ext cx="33655" cy="9525"/>
          </a:xfrm>
          <a:custGeom>
            <a:avLst/>
            <a:gdLst/>
            <a:ahLst/>
            <a:cxnLst/>
            <a:rect l="l" t="t" r="r" b="b"/>
            <a:pathLst>
              <a:path w="33655" h="9525">
                <a:moveTo>
                  <a:pt x="33179" y="0"/>
                </a:moveTo>
                <a:lnTo>
                  <a:pt x="0" y="0"/>
                </a:lnTo>
                <a:lnTo>
                  <a:pt x="225" y="9183"/>
                </a:lnTo>
                <a:lnTo>
                  <a:pt x="33179" y="9183"/>
                </a:lnTo>
                <a:lnTo>
                  <a:pt x="331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1" name="bk object 941"/>
          <p:cNvSpPr/>
          <p:nvPr/>
        </p:nvSpPr>
        <p:spPr>
          <a:xfrm>
            <a:off x="18099413" y="10280862"/>
            <a:ext cx="66675" cy="9525"/>
          </a:xfrm>
          <a:custGeom>
            <a:avLst/>
            <a:gdLst/>
            <a:ahLst/>
            <a:cxnLst/>
            <a:rect l="l" t="t" r="r" b="b"/>
            <a:pathLst>
              <a:path w="66675" h="9525">
                <a:moveTo>
                  <a:pt x="66359" y="0"/>
                </a:moveTo>
                <a:lnTo>
                  <a:pt x="0" y="0"/>
                </a:lnTo>
                <a:lnTo>
                  <a:pt x="2235" y="9183"/>
                </a:lnTo>
                <a:lnTo>
                  <a:pt x="66133" y="9183"/>
                </a:lnTo>
                <a:lnTo>
                  <a:pt x="663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2" name="bk object 942"/>
          <p:cNvSpPr/>
          <p:nvPr/>
        </p:nvSpPr>
        <p:spPr>
          <a:xfrm>
            <a:off x="18265092" y="10252426"/>
            <a:ext cx="26034" cy="38100"/>
          </a:xfrm>
          <a:custGeom>
            <a:avLst/>
            <a:gdLst/>
            <a:ahLst/>
            <a:cxnLst/>
            <a:rect l="l" t="t" r="r" b="b"/>
            <a:pathLst>
              <a:path w="26034" h="38100">
                <a:moveTo>
                  <a:pt x="25953" y="0"/>
                </a:moveTo>
                <a:lnTo>
                  <a:pt x="0" y="28436"/>
                </a:lnTo>
                <a:lnTo>
                  <a:pt x="2265" y="37619"/>
                </a:lnTo>
                <a:lnTo>
                  <a:pt x="25953" y="37619"/>
                </a:lnTo>
                <a:lnTo>
                  <a:pt x="2595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3" name="bk object 943"/>
          <p:cNvSpPr/>
          <p:nvPr/>
        </p:nvSpPr>
        <p:spPr>
          <a:xfrm>
            <a:off x="7260335" y="5348223"/>
            <a:ext cx="4526280" cy="4521200"/>
          </a:xfrm>
          <a:custGeom>
            <a:avLst/>
            <a:gdLst/>
            <a:ahLst/>
            <a:cxnLst/>
            <a:rect l="l" t="t" r="r" b="b"/>
            <a:pathLst>
              <a:path w="4526280" h="4521200">
                <a:moveTo>
                  <a:pt x="2550652" y="4508500"/>
                </a:moveTo>
                <a:lnTo>
                  <a:pt x="1975627" y="4508500"/>
                </a:lnTo>
                <a:lnTo>
                  <a:pt x="2022853" y="4521200"/>
                </a:lnTo>
                <a:lnTo>
                  <a:pt x="2503426" y="4521200"/>
                </a:lnTo>
                <a:lnTo>
                  <a:pt x="2550652" y="4508500"/>
                </a:lnTo>
                <a:close/>
              </a:path>
              <a:path w="4526280" h="4521200">
                <a:moveTo>
                  <a:pt x="2690486" y="4483100"/>
                </a:moveTo>
                <a:lnTo>
                  <a:pt x="1835793" y="4483100"/>
                </a:lnTo>
                <a:lnTo>
                  <a:pt x="1928701" y="4508500"/>
                </a:lnTo>
                <a:lnTo>
                  <a:pt x="2597578" y="4508500"/>
                </a:lnTo>
                <a:lnTo>
                  <a:pt x="2690486" y="4483100"/>
                </a:lnTo>
                <a:close/>
              </a:path>
              <a:path w="4526280" h="4521200">
                <a:moveTo>
                  <a:pt x="2690486" y="38100"/>
                </a:moveTo>
                <a:lnTo>
                  <a:pt x="1835793" y="38100"/>
                </a:lnTo>
                <a:lnTo>
                  <a:pt x="1789831" y="50800"/>
                </a:lnTo>
                <a:lnTo>
                  <a:pt x="1435291" y="152400"/>
                </a:lnTo>
                <a:lnTo>
                  <a:pt x="1392771" y="177800"/>
                </a:lnTo>
                <a:lnTo>
                  <a:pt x="1350684" y="190500"/>
                </a:lnTo>
                <a:lnTo>
                  <a:pt x="1309041" y="215900"/>
                </a:lnTo>
                <a:lnTo>
                  <a:pt x="1267852" y="228600"/>
                </a:lnTo>
                <a:lnTo>
                  <a:pt x="1186876" y="279400"/>
                </a:lnTo>
                <a:lnTo>
                  <a:pt x="1147110" y="292100"/>
                </a:lnTo>
                <a:lnTo>
                  <a:pt x="1107838" y="317500"/>
                </a:lnTo>
                <a:lnTo>
                  <a:pt x="1030820" y="368300"/>
                </a:lnTo>
                <a:lnTo>
                  <a:pt x="955903" y="419100"/>
                </a:lnTo>
                <a:lnTo>
                  <a:pt x="919258" y="444500"/>
                </a:lnTo>
                <a:lnTo>
                  <a:pt x="883169" y="469900"/>
                </a:lnTo>
                <a:lnTo>
                  <a:pt x="847646" y="495300"/>
                </a:lnTo>
                <a:lnTo>
                  <a:pt x="812699" y="533400"/>
                </a:lnTo>
                <a:lnTo>
                  <a:pt x="778339" y="558800"/>
                </a:lnTo>
                <a:lnTo>
                  <a:pt x="744575" y="584200"/>
                </a:lnTo>
                <a:lnTo>
                  <a:pt x="711419" y="622300"/>
                </a:lnTo>
                <a:lnTo>
                  <a:pt x="678879" y="647700"/>
                </a:lnTo>
                <a:lnTo>
                  <a:pt x="646967" y="685800"/>
                </a:lnTo>
                <a:lnTo>
                  <a:pt x="615693" y="711200"/>
                </a:lnTo>
                <a:lnTo>
                  <a:pt x="585066" y="749300"/>
                </a:lnTo>
                <a:lnTo>
                  <a:pt x="555097" y="774700"/>
                </a:lnTo>
                <a:lnTo>
                  <a:pt x="525797" y="812800"/>
                </a:lnTo>
                <a:lnTo>
                  <a:pt x="497175" y="850900"/>
                </a:lnTo>
                <a:lnTo>
                  <a:pt x="469241" y="889000"/>
                </a:lnTo>
                <a:lnTo>
                  <a:pt x="442006" y="914400"/>
                </a:lnTo>
                <a:lnTo>
                  <a:pt x="415480" y="952500"/>
                </a:lnTo>
                <a:lnTo>
                  <a:pt x="389673" y="990600"/>
                </a:lnTo>
                <a:lnTo>
                  <a:pt x="364596" y="1028700"/>
                </a:lnTo>
                <a:lnTo>
                  <a:pt x="340258" y="1066800"/>
                </a:lnTo>
                <a:lnTo>
                  <a:pt x="316671" y="1104900"/>
                </a:lnTo>
                <a:lnTo>
                  <a:pt x="293843" y="1143000"/>
                </a:lnTo>
                <a:lnTo>
                  <a:pt x="271785" y="1193800"/>
                </a:lnTo>
                <a:lnTo>
                  <a:pt x="250508" y="1231900"/>
                </a:lnTo>
                <a:lnTo>
                  <a:pt x="230021" y="1270000"/>
                </a:lnTo>
                <a:lnTo>
                  <a:pt x="210336" y="1308100"/>
                </a:lnTo>
                <a:lnTo>
                  <a:pt x="191461" y="1346200"/>
                </a:lnTo>
                <a:lnTo>
                  <a:pt x="173407" y="1397000"/>
                </a:lnTo>
                <a:lnTo>
                  <a:pt x="156185" y="1435100"/>
                </a:lnTo>
                <a:lnTo>
                  <a:pt x="139805" y="1473200"/>
                </a:lnTo>
                <a:lnTo>
                  <a:pt x="124276" y="1524000"/>
                </a:lnTo>
                <a:lnTo>
                  <a:pt x="109610" y="1562100"/>
                </a:lnTo>
                <a:lnTo>
                  <a:pt x="95816" y="1612900"/>
                </a:lnTo>
                <a:lnTo>
                  <a:pt x="82904" y="1651000"/>
                </a:lnTo>
                <a:lnTo>
                  <a:pt x="70885" y="1701800"/>
                </a:lnTo>
                <a:lnTo>
                  <a:pt x="59769" y="1739900"/>
                </a:lnTo>
                <a:lnTo>
                  <a:pt x="49566" y="1790700"/>
                </a:lnTo>
                <a:lnTo>
                  <a:pt x="40286" y="1841500"/>
                </a:lnTo>
                <a:lnTo>
                  <a:pt x="31940" y="1879600"/>
                </a:lnTo>
                <a:lnTo>
                  <a:pt x="24537" y="1930400"/>
                </a:lnTo>
                <a:lnTo>
                  <a:pt x="18088" y="1981200"/>
                </a:lnTo>
                <a:lnTo>
                  <a:pt x="12604" y="2019300"/>
                </a:lnTo>
                <a:lnTo>
                  <a:pt x="8093" y="2070100"/>
                </a:lnTo>
                <a:lnTo>
                  <a:pt x="4568" y="2120900"/>
                </a:lnTo>
                <a:lnTo>
                  <a:pt x="2037" y="2171700"/>
                </a:lnTo>
                <a:lnTo>
                  <a:pt x="510" y="2209800"/>
                </a:lnTo>
                <a:lnTo>
                  <a:pt x="0" y="2260600"/>
                </a:lnTo>
                <a:lnTo>
                  <a:pt x="510" y="2311400"/>
                </a:lnTo>
                <a:lnTo>
                  <a:pt x="2037" y="2362200"/>
                </a:lnTo>
                <a:lnTo>
                  <a:pt x="4568" y="2413000"/>
                </a:lnTo>
                <a:lnTo>
                  <a:pt x="8093" y="2451100"/>
                </a:lnTo>
                <a:lnTo>
                  <a:pt x="12604" y="2501900"/>
                </a:lnTo>
                <a:lnTo>
                  <a:pt x="18088" y="2552700"/>
                </a:lnTo>
                <a:lnTo>
                  <a:pt x="24537" y="2603500"/>
                </a:lnTo>
                <a:lnTo>
                  <a:pt x="31940" y="2641600"/>
                </a:lnTo>
                <a:lnTo>
                  <a:pt x="40286" y="2692400"/>
                </a:lnTo>
                <a:lnTo>
                  <a:pt x="49566" y="2743200"/>
                </a:lnTo>
                <a:lnTo>
                  <a:pt x="59769" y="2781300"/>
                </a:lnTo>
                <a:lnTo>
                  <a:pt x="70885" y="2832100"/>
                </a:lnTo>
                <a:lnTo>
                  <a:pt x="82904" y="2870200"/>
                </a:lnTo>
                <a:lnTo>
                  <a:pt x="95816" y="2921000"/>
                </a:lnTo>
                <a:lnTo>
                  <a:pt x="109610" y="2959100"/>
                </a:lnTo>
                <a:lnTo>
                  <a:pt x="124276" y="3009900"/>
                </a:lnTo>
                <a:lnTo>
                  <a:pt x="139805" y="3048000"/>
                </a:lnTo>
                <a:lnTo>
                  <a:pt x="156185" y="3086100"/>
                </a:lnTo>
                <a:lnTo>
                  <a:pt x="173407" y="3136900"/>
                </a:lnTo>
                <a:lnTo>
                  <a:pt x="191461" y="3175000"/>
                </a:lnTo>
                <a:lnTo>
                  <a:pt x="210336" y="3213100"/>
                </a:lnTo>
                <a:lnTo>
                  <a:pt x="230021" y="3263900"/>
                </a:lnTo>
                <a:lnTo>
                  <a:pt x="250508" y="3302000"/>
                </a:lnTo>
                <a:lnTo>
                  <a:pt x="271785" y="3340100"/>
                </a:lnTo>
                <a:lnTo>
                  <a:pt x="293843" y="3378200"/>
                </a:lnTo>
                <a:lnTo>
                  <a:pt x="316671" y="3416300"/>
                </a:lnTo>
                <a:lnTo>
                  <a:pt x="340258" y="3454400"/>
                </a:lnTo>
                <a:lnTo>
                  <a:pt x="364596" y="3492500"/>
                </a:lnTo>
                <a:lnTo>
                  <a:pt x="389673" y="3530600"/>
                </a:lnTo>
                <a:lnTo>
                  <a:pt x="415480" y="3568700"/>
                </a:lnTo>
                <a:lnTo>
                  <a:pt x="442006" y="3606800"/>
                </a:lnTo>
                <a:lnTo>
                  <a:pt x="469241" y="3644900"/>
                </a:lnTo>
                <a:lnTo>
                  <a:pt x="497175" y="3683000"/>
                </a:lnTo>
                <a:lnTo>
                  <a:pt x="525797" y="3721100"/>
                </a:lnTo>
                <a:lnTo>
                  <a:pt x="555097" y="3746500"/>
                </a:lnTo>
                <a:lnTo>
                  <a:pt x="585066" y="3784600"/>
                </a:lnTo>
                <a:lnTo>
                  <a:pt x="615693" y="3810000"/>
                </a:lnTo>
                <a:lnTo>
                  <a:pt x="646967" y="3848100"/>
                </a:lnTo>
                <a:lnTo>
                  <a:pt x="678879" y="3886200"/>
                </a:lnTo>
                <a:lnTo>
                  <a:pt x="711419" y="3911600"/>
                </a:lnTo>
                <a:lnTo>
                  <a:pt x="744575" y="3937000"/>
                </a:lnTo>
                <a:lnTo>
                  <a:pt x="778339" y="3975100"/>
                </a:lnTo>
                <a:lnTo>
                  <a:pt x="812699" y="4000500"/>
                </a:lnTo>
                <a:lnTo>
                  <a:pt x="847646" y="4025900"/>
                </a:lnTo>
                <a:lnTo>
                  <a:pt x="883169" y="4064000"/>
                </a:lnTo>
                <a:lnTo>
                  <a:pt x="919258" y="4089400"/>
                </a:lnTo>
                <a:lnTo>
                  <a:pt x="955903" y="4114800"/>
                </a:lnTo>
                <a:lnTo>
                  <a:pt x="1030820" y="4165600"/>
                </a:lnTo>
                <a:lnTo>
                  <a:pt x="1107838" y="4216400"/>
                </a:lnTo>
                <a:lnTo>
                  <a:pt x="1147110" y="4229100"/>
                </a:lnTo>
                <a:lnTo>
                  <a:pt x="1227127" y="4279900"/>
                </a:lnTo>
                <a:lnTo>
                  <a:pt x="1267852" y="4292600"/>
                </a:lnTo>
                <a:lnTo>
                  <a:pt x="1309041" y="4318000"/>
                </a:lnTo>
                <a:lnTo>
                  <a:pt x="1350684" y="4330700"/>
                </a:lnTo>
                <a:lnTo>
                  <a:pt x="1392771" y="4356100"/>
                </a:lnTo>
                <a:lnTo>
                  <a:pt x="1478234" y="4381500"/>
                </a:lnTo>
                <a:lnTo>
                  <a:pt x="1521590" y="4406900"/>
                </a:lnTo>
                <a:lnTo>
                  <a:pt x="1789831" y="4483100"/>
                </a:lnTo>
                <a:lnTo>
                  <a:pt x="2736448" y="4483100"/>
                </a:lnTo>
                <a:lnTo>
                  <a:pt x="3004689" y="4406900"/>
                </a:lnTo>
                <a:lnTo>
                  <a:pt x="3048045" y="4381500"/>
                </a:lnTo>
                <a:lnTo>
                  <a:pt x="3133508" y="4356100"/>
                </a:lnTo>
                <a:lnTo>
                  <a:pt x="3175595" y="4330700"/>
                </a:lnTo>
                <a:lnTo>
                  <a:pt x="3217238" y="4318000"/>
                </a:lnTo>
                <a:lnTo>
                  <a:pt x="3258427" y="4292600"/>
                </a:lnTo>
                <a:lnTo>
                  <a:pt x="3299152" y="4279900"/>
                </a:lnTo>
                <a:lnTo>
                  <a:pt x="3379169" y="4229100"/>
                </a:lnTo>
                <a:lnTo>
                  <a:pt x="3418441" y="4216400"/>
                </a:lnTo>
                <a:lnTo>
                  <a:pt x="3495459" y="4165600"/>
                </a:lnTo>
                <a:lnTo>
                  <a:pt x="3570376" y="4114800"/>
                </a:lnTo>
                <a:lnTo>
                  <a:pt x="3607021" y="4089400"/>
                </a:lnTo>
                <a:lnTo>
                  <a:pt x="3643110" y="4064000"/>
                </a:lnTo>
                <a:lnTo>
                  <a:pt x="3678633" y="4025900"/>
                </a:lnTo>
                <a:lnTo>
                  <a:pt x="3713580" y="4000500"/>
                </a:lnTo>
                <a:lnTo>
                  <a:pt x="3747940" y="3975100"/>
                </a:lnTo>
                <a:lnTo>
                  <a:pt x="3781704" y="3937000"/>
                </a:lnTo>
                <a:lnTo>
                  <a:pt x="3814860" y="3911600"/>
                </a:lnTo>
                <a:lnTo>
                  <a:pt x="3847400" y="3886200"/>
                </a:lnTo>
                <a:lnTo>
                  <a:pt x="3879312" y="3848100"/>
                </a:lnTo>
                <a:lnTo>
                  <a:pt x="3910586" y="3810000"/>
                </a:lnTo>
                <a:lnTo>
                  <a:pt x="3941213" y="3784600"/>
                </a:lnTo>
                <a:lnTo>
                  <a:pt x="3971182" y="3746500"/>
                </a:lnTo>
                <a:lnTo>
                  <a:pt x="4000482" y="3721100"/>
                </a:lnTo>
                <a:lnTo>
                  <a:pt x="4029104" y="3683000"/>
                </a:lnTo>
                <a:lnTo>
                  <a:pt x="4057038" y="3644900"/>
                </a:lnTo>
                <a:lnTo>
                  <a:pt x="4084273" y="3606800"/>
                </a:lnTo>
                <a:lnTo>
                  <a:pt x="4110799" y="3568700"/>
                </a:lnTo>
                <a:lnTo>
                  <a:pt x="4136606" y="3530600"/>
                </a:lnTo>
                <a:lnTo>
                  <a:pt x="4161683" y="3492500"/>
                </a:lnTo>
                <a:lnTo>
                  <a:pt x="4186021" y="3454400"/>
                </a:lnTo>
                <a:lnTo>
                  <a:pt x="4209608" y="3416300"/>
                </a:lnTo>
                <a:lnTo>
                  <a:pt x="4232436" y="3378200"/>
                </a:lnTo>
                <a:lnTo>
                  <a:pt x="4254494" y="3340100"/>
                </a:lnTo>
                <a:lnTo>
                  <a:pt x="4275771" y="3302000"/>
                </a:lnTo>
                <a:lnTo>
                  <a:pt x="4296258" y="3263900"/>
                </a:lnTo>
                <a:lnTo>
                  <a:pt x="4315943" y="3213100"/>
                </a:lnTo>
                <a:lnTo>
                  <a:pt x="4334818" y="3175000"/>
                </a:lnTo>
                <a:lnTo>
                  <a:pt x="4352872" y="3136900"/>
                </a:lnTo>
                <a:lnTo>
                  <a:pt x="4370094" y="3086100"/>
                </a:lnTo>
                <a:lnTo>
                  <a:pt x="4386474" y="3048000"/>
                </a:lnTo>
                <a:lnTo>
                  <a:pt x="4402003" y="3009900"/>
                </a:lnTo>
                <a:lnTo>
                  <a:pt x="4416669" y="2959100"/>
                </a:lnTo>
                <a:lnTo>
                  <a:pt x="4430463" y="2921000"/>
                </a:lnTo>
                <a:lnTo>
                  <a:pt x="4443375" y="2870200"/>
                </a:lnTo>
                <a:lnTo>
                  <a:pt x="4455394" y="2832100"/>
                </a:lnTo>
                <a:lnTo>
                  <a:pt x="4466510" y="2781300"/>
                </a:lnTo>
                <a:lnTo>
                  <a:pt x="4476713" y="2743200"/>
                </a:lnTo>
                <a:lnTo>
                  <a:pt x="4485993" y="2692400"/>
                </a:lnTo>
                <a:lnTo>
                  <a:pt x="4494339" y="2641600"/>
                </a:lnTo>
                <a:lnTo>
                  <a:pt x="4501742" y="2603500"/>
                </a:lnTo>
                <a:lnTo>
                  <a:pt x="4508191" y="2552700"/>
                </a:lnTo>
                <a:lnTo>
                  <a:pt x="4513675" y="2501900"/>
                </a:lnTo>
                <a:lnTo>
                  <a:pt x="4518186" y="2451100"/>
                </a:lnTo>
                <a:lnTo>
                  <a:pt x="4521711" y="2413000"/>
                </a:lnTo>
                <a:lnTo>
                  <a:pt x="4524242" y="2362200"/>
                </a:lnTo>
                <a:lnTo>
                  <a:pt x="4525769" y="2311400"/>
                </a:lnTo>
                <a:lnTo>
                  <a:pt x="4526280" y="2260600"/>
                </a:lnTo>
                <a:lnTo>
                  <a:pt x="4525769" y="2209800"/>
                </a:lnTo>
                <a:lnTo>
                  <a:pt x="4524242" y="2171700"/>
                </a:lnTo>
                <a:lnTo>
                  <a:pt x="4521711" y="2120900"/>
                </a:lnTo>
                <a:lnTo>
                  <a:pt x="4518186" y="2070100"/>
                </a:lnTo>
                <a:lnTo>
                  <a:pt x="4513675" y="2019300"/>
                </a:lnTo>
                <a:lnTo>
                  <a:pt x="4508191" y="1981200"/>
                </a:lnTo>
                <a:lnTo>
                  <a:pt x="4501742" y="1930400"/>
                </a:lnTo>
                <a:lnTo>
                  <a:pt x="4494339" y="1879600"/>
                </a:lnTo>
                <a:lnTo>
                  <a:pt x="4485993" y="1841500"/>
                </a:lnTo>
                <a:lnTo>
                  <a:pt x="4476713" y="1790700"/>
                </a:lnTo>
                <a:lnTo>
                  <a:pt x="4466510" y="1739900"/>
                </a:lnTo>
                <a:lnTo>
                  <a:pt x="4455394" y="1701800"/>
                </a:lnTo>
                <a:lnTo>
                  <a:pt x="4443375" y="1651000"/>
                </a:lnTo>
                <a:lnTo>
                  <a:pt x="4430463" y="1612900"/>
                </a:lnTo>
                <a:lnTo>
                  <a:pt x="4416669" y="1562100"/>
                </a:lnTo>
                <a:lnTo>
                  <a:pt x="4402003" y="1524000"/>
                </a:lnTo>
                <a:lnTo>
                  <a:pt x="4386474" y="1473200"/>
                </a:lnTo>
                <a:lnTo>
                  <a:pt x="4370094" y="1435100"/>
                </a:lnTo>
                <a:lnTo>
                  <a:pt x="4352872" y="1397000"/>
                </a:lnTo>
                <a:lnTo>
                  <a:pt x="4334818" y="1346200"/>
                </a:lnTo>
                <a:lnTo>
                  <a:pt x="4315943" y="1308100"/>
                </a:lnTo>
                <a:lnTo>
                  <a:pt x="4296258" y="1270000"/>
                </a:lnTo>
                <a:lnTo>
                  <a:pt x="4275771" y="1231900"/>
                </a:lnTo>
                <a:lnTo>
                  <a:pt x="4254494" y="1193800"/>
                </a:lnTo>
                <a:lnTo>
                  <a:pt x="4232436" y="1143000"/>
                </a:lnTo>
                <a:lnTo>
                  <a:pt x="4209608" y="1104900"/>
                </a:lnTo>
                <a:lnTo>
                  <a:pt x="4186021" y="1066800"/>
                </a:lnTo>
                <a:lnTo>
                  <a:pt x="4161683" y="1028700"/>
                </a:lnTo>
                <a:lnTo>
                  <a:pt x="4136606" y="990600"/>
                </a:lnTo>
                <a:lnTo>
                  <a:pt x="4110799" y="952500"/>
                </a:lnTo>
                <a:lnTo>
                  <a:pt x="4084273" y="914400"/>
                </a:lnTo>
                <a:lnTo>
                  <a:pt x="4057038" y="889000"/>
                </a:lnTo>
                <a:lnTo>
                  <a:pt x="4029104" y="850900"/>
                </a:lnTo>
                <a:lnTo>
                  <a:pt x="4000482" y="812800"/>
                </a:lnTo>
                <a:lnTo>
                  <a:pt x="3971182" y="774700"/>
                </a:lnTo>
                <a:lnTo>
                  <a:pt x="3941213" y="749300"/>
                </a:lnTo>
                <a:lnTo>
                  <a:pt x="3910586" y="711200"/>
                </a:lnTo>
                <a:lnTo>
                  <a:pt x="3879312" y="685800"/>
                </a:lnTo>
                <a:lnTo>
                  <a:pt x="3847400" y="647700"/>
                </a:lnTo>
                <a:lnTo>
                  <a:pt x="3814860" y="622300"/>
                </a:lnTo>
                <a:lnTo>
                  <a:pt x="3781704" y="584200"/>
                </a:lnTo>
                <a:lnTo>
                  <a:pt x="3747940" y="558800"/>
                </a:lnTo>
                <a:lnTo>
                  <a:pt x="3713580" y="533400"/>
                </a:lnTo>
                <a:lnTo>
                  <a:pt x="3678633" y="495300"/>
                </a:lnTo>
                <a:lnTo>
                  <a:pt x="3643110" y="469900"/>
                </a:lnTo>
                <a:lnTo>
                  <a:pt x="3607021" y="444500"/>
                </a:lnTo>
                <a:lnTo>
                  <a:pt x="3570376" y="419100"/>
                </a:lnTo>
                <a:lnTo>
                  <a:pt x="3495459" y="368300"/>
                </a:lnTo>
                <a:lnTo>
                  <a:pt x="3418441" y="317500"/>
                </a:lnTo>
                <a:lnTo>
                  <a:pt x="3379169" y="292100"/>
                </a:lnTo>
                <a:lnTo>
                  <a:pt x="3339403" y="279400"/>
                </a:lnTo>
                <a:lnTo>
                  <a:pt x="3258427" y="228600"/>
                </a:lnTo>
                <a:lnTo>
                  <a:pt x="3217238" y="215900"/>
                </a:lnTo>
                <a:lnTo>
                  <a:pt x="3175595" y="190500"/>
                </a:lnTo>
                <a:lnTo>
                  <a:pt x="3133508" y="177800"/>
                </a:lnTo>
                <a:lnTo>
                  <a:pt x="3090988" y="152400"/>
                </a:lnTo>
                <a:lnTo>
                  <a:pt x="2736448" y="50800"/>
                </a:lnTo>
                <a:lnTo>
                  <a:pt x="2690486" y="38100"/>
                </a:lnTo>
                <a:close/>
              </a:path>
              <a:path w="4526280" h="4521200">
                <a:moveTo>
                  <a:pt x="2597578" y="25400"/>
                </a:moveTo>
                <a:lnTo>
                  <a:pt x="1928701" y="25400"/>
                </a:lnTo>
                <a:lnTo>
                  <a:pt x="1882087" y="38100"/>
                </a:lnTo>
                <a:lnTo>
                  <a:pt x="2644192" y="38100"/>
                </a:lnTo>
                <a:lnTo>
                  <a:pt x="2597578" y="25400"/>
                </a:lnTo>
                <a:close/>
              </a:path>
              <a:path w="4526280" h="4521200">
                <a:moveTo>
                  <a:pt x="2503426" y="12700"/>
                </a:moveTo>
                <a:lnTo>
                  <a:pt x="2022853" y="12700"/>
                </a:lnTo>
                <a:lnTo>
                  <a:pt x="1975627" y="25400"/>
                </a:lnTo>
                <a:lnTo>
                  <a:pt x="2550652" y="25400"/>
                </a:lnTo>
                <a:lnTo>
                  <a:pt x="2503426" y="12700"/>
                </a:lnTo>
                <a:close/>
              </a:path>
              <a:path w="4526280" h="4521200">
                <a:moveTo>
                  <a:pt x="2408112" y="0"/>
                </a:moveTo>
                <a:lnTo>
                  <a:pt x="2118167" y="0"/>
                </a:lnTo>
                <a:lnTo>
                  <a:pt x="2070370" y="12700"/>
                </a:lnTo>
                <a:lnTo>
                  <a:pt x="2455909" y="12700"/>
                </a:lnTo>
                <a:lnTo>
                  <a:pt x="2408112" y="0"/>
                </a:lnTo>
                <a:close/>
              </a:path>
            </a:pathLst>
          </a:custGeom>
          <a:solidFill>
            <a:srgbClr val="FAD2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1" i="0">
                <a:solidFill>
                  <a:srgbClr val="001F5F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810"/>
              </a:lnSpc>
            </a:pPr>
            <a:fld id="{81D60167-4931-47E6-BA6A-407CBD079E47}" type="slidenum">
              <a:rPr spc="-90" dirty="0"/>
              <a:t>‹#›</a:t>
            </a:fld>
            <a:endParaRPr spc="-9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3246606" y="4386022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062"/>
                </a:lnTo>
                <a:lnTo>
                  <a:pt x="19176" y="67354"/>
                </a:lnTo>
                <a:lnTo>
                  <a:pt x="29024" y="54797"/>
                </a:lnTo>
                <a:lnTo>
                  <a:pt x="32652" y="42239"/>
                </a:lnTo>
                <a:lnTo>
                  <a:pt x="33170" y="36531"/>
                </a:lnTo>
                <a:lnTo>
                  <a:pt x="32652" y="15411"/>
                </a:lnTo>
                <a:lnTo>
                  <a:pt x="29024" y="4566"/>
                </a:lnTo>
                <a:lnTo>
                  <a:pt x="19176" y="570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3412458" y="4386022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062"/>
                </a:lnTo>
                <a:lnTo>
                  <a:pt x="19178" y="67354"/>
                </a:lnTo>
                <a:lnTo>
                  <a:pt x="29026" y="54797"/>
                </a:lnTo>
                <a:lnTo>
                  <a:pt x="32654" y="42239"/>
                </a:lnTo>
                <a:lnTo>
                  <a:pt x="33173" y="36531"/>
                </a:lnTo>
                <a:lnTo>
                  <a:pt x="32654" y="15411"/>
                </a:lnTo>
                <a:lnTo>
                  <a:pt x="29026" y="4566"/>
                </a:lnTo>
                <a:lnTo>
                  <a:pt x="19178" y="570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3578312" y="4386022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73" y="0"/>
                </a:moveTo>
                <a:lnTo>
                  <a:pt x="13994" y="5708"/>
                </a:lnTo>
                <a:lnTo>
                  <a:pt x="4146" y="18265"/>
                </a:lnTo>
                <a:lnTo>
                  <a:pt x="518" y="30823"/>
                </a:lnTo>
                <a:lnTo>
                  <a:pt x="0" y="36531"/>
                </a:lnTo>
                <a:lnTo>
                  <a:pt x="518" y="57651"/>
                </a:lnTo>
                <a:lnTo>
                  <a:pt x="4146" y="68496"/>
                </a:lnTo>
                <a:lnTo>
                  <a:pt x="13994" y="72492"/>
                </a:lnTo>
                <a:lnTo>
                  <a:pt x="33173" y="73062"/>
                </a:lnTo>
                <a:lnTo>
                  <a:pt x="3317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4274917" y="4386022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062"/>
                </a:lnTo>
                <a:lnTo>
                  <a:pt x="19170" y="67354"/>
                </a:lnTo>
                <a:lnTo>
                  <a:pt x="29015" y="54797"/>
                </a:lnTo>
                <a:lnTo>
                  <a:pt x="32641" y="42239"/>
                </a:lnTo>
                <a:lnTo>
                  <a:pt x="33160" y="36531"/>
                </a:lnTo>
                <a:lnTo>
                  <a:pt x="32641" y="15411"/>
                </a:lnTo>
                <a:lnTo>
                  <a:pt x="29014" y="4566"/>
                </a:lnTo>
                <a:lnTo>
                  <a:pt x="19170" y="570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4440761" y="4386022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062"/>
                </a:lnTo>
                <a:lnTo>
                  <a:pt x="19170" y="67354"/>
                </a:lnTo>
                <a:lnTo>
                  <a:pt x="29015" y="54797"/>
                </a:lnTo>
                <a:lnTo>
                  <a:pt x="32641" y="42239"/>
                </a:lnTo>
                <a:lnTo>
                  <a:pt x="33160" y="36531"/>
                </a:lnTo>
                <a:lnTo>
                  <a:pt x="32641" y="15411"/>
                </a:lnTo>
                <a:lnTo>
                  <a:pt x="29014" y="4566"/>
                </a:lnTo>
                <a:lnTo>
                  <a:pt x="19170" y="570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4606606" y="4386022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59" y="0"/>
                </a:moveTo>
                <a:lnTo>
                  <a:pt x="13989" y="5708"/>
                </a:lnTo>
                <a:lnTo>
                  <a:pt x="4144" y="18265"/>
                </a:lnTo>
                <a:lnTo>
                  <a:pt x="518" y="30823"/>
                </a:lnTo>
                <a:lnTo>
                  <a:pt x="0" y="36531"/>
                </a:lnTo>
                <a:lnTo>
                  <a:pt x="518" y="57651"/>
                </a:lnTo>
                <a:lnTo>
                  <a:pt x="4145" y="68496"/>
                </a:lnTo>
                <a:lnTo>
                  <a:pt x="13989" y="72492"/>
                </a:lnTo>
                <a:lnTo>
                  <a:pt x="33160" y="73062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4772448" y="4386022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59" y="0"/>
                </a:moveTo>
                <a:lnTo>
                  <a:pt x="13989" y="5708"/>
                </a:lnTo>
                <a:lnTo>
                  <a:pt x="4144" y="18265"/>
                </a:lnTo>
                <a:lnTo>
                  <a:pt x="518" y="30823"/>
                </a:lnTo>
                <a:lnTo>
                  <a:pt x="0" y="36531"/>
                </a:lnTo>
                <a:lnTo>
                  <a:pt x="518" y="57651"/>
                </a:lnTo>
                <a:lnTo>
                  <a:pt x="4145" y="68496"/>
                </a:lnTo>
                <a:lnTo>
                  <a:pt x="13989" y="72492"/>
                </a:lnTo>
                <a:lnTo>
                  <a:pt x="33160" y="73062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4938292" y="4386022"/>
            <a:ext cx="66675" cy="73660"/>
          </a:xfrm>
          <a:custGeom>
            <a:avLst/>
            <a:gdLst/>
            <a:ahLst/>
            <a:cxnLst/>
            <a:rect l="l" t="t" r="r" b="b"/>
            <a:pathLst>
              <a:path w="66675" h="73660">
                <a:moveTo>
                  <a:pt x="33203" y="0"/>
                </a:moveTo>
                <a:lnTo>
                  <a:pt x="0" y="36531"/>
                </a:lnTo>
                <a:lnTo>
                  <a:pt x="33203" y="73062"/>
                </a:lnTo>
                <a:lnTo>
                  <a:pt x="66363" y="36531"/>
                </a:lnTo>
                <a:lnTo>
                  <a:pt x="3320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15137341" y="4386022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062"/>
                </a:lnTo>
                <a:lnTo>
                  <a:pt x="19170" y="67354"/>
                </a:lnTo>
                <a:lnTo>
                  <a:pt x="29015" y="54797"/>
                </a:lnTo>
                <a:lnTo>
                  <a:pt x="32641" y="42239"/>
                </a:lnTo>
                <a:lnTo>
                  <a:pt x="33160" y="36531"/>
                </a:lnTo>
                <a:lnTo>
                  <a:pt x="32641" y="15411"/>
                </a:lnTo>
                <a:lnTo>
                  <a:pt x="29014" y="4566"/>
                </a:lnTo>
                <a:lnTo>
                  <a:pt x="19170" y="570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15303185" y="4386022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062"/>
                </a:lnTo>
                <a:lnTo>
                  <a:pt x="19170" y="67354"/>
                </a:lnTo>
                <a:lnTo>
                  <a:pt x="29015" y="54797"/>
                </a:lnTo>
                <a:lnTo>
                  <a:pt x="32641" y="42239"/>
                </a:lnTo>
                <a:lnTo>
                  <a:pt x="33160" y="36531"/>
                </a:lnTo>
                <a:lnTo>
                  <a:pt x="32641" y="15411"/>
                </a:lnTo>
                <a:lnTo>
                  <a:pt x="29014" y="4566"/>
                </a:lnTo>
                <a:lnTo>
                  <a:pt x="19170" y="570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15469029" y="4386022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203" y="0"/>
                </a:moveTo>
                <a:lnTo>
                  <a:pt x="14007" y="5708"/>
                </a:lnTo>
                <a:lnTo>
                  <a:pt x="4150" y="18265"/>
                </a:lnTo>
                <a:lnTo>
                  <a:pt x="518" y="30823"/>
                </a:lnTo>
                <a:lnTo>
                  <a:pt x="0" y="36531"/>
                </a:lnTo>
                <a:lnTo>
                  <a:pt x="518" y="57651"/>
                </a:lnTo>
                <a:lnTo>
                  <a:pt x="4150" y="68496"/>
                </a:lnTo>
                <a:lnTo>
                  <a:pt x="14007" y="72492"/>
                </a:lnTo>
                <a:lnTo>
                  <a:pt x="33203" y="73062"/>
                </a:lnTo>
                <a:lnTo>
                  <a:pt x="3320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15634916" y="4386022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59" y="0"/>
                </a:moveTo>
                <a:lnTo>
                  <a:pt x="13989" y="5708"/>
                </a:lnTo>
                <a:lnTo>
                  <a:pt x="4144" y="18265"/>
                </a:lnTo>
                <a:lnTo>
                  <a:pt x="518" y="30823"/>
                </a:lnTo>
                <a:lnTo>
                  <a:pt x="0" y="36531"/>
                </a:lnTo>
                <a:lnTo>
                  <a:pt x="518" y="57651"/>
                </a:lnTo>
                <a:lnTo>
                  <a:pt x="4145" y="68496"/>
                </a:lnTo>
                <a:lnTo>
                  <a:pt x="13989" y="72492"/>
                </a:lnTo>
                <a:lnTo>
                  <a:pt x="33160" y="73062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15800761" y="4386022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59" y="0"/>
                </a:moveTo>
                <a:lnTo>
                  <a:pt x="0" y="36531"/>
                </a:lnTo>
                <a:lnTo>
                  <a:pt x="33160" y="73062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15966603" y="4386022"/>
            <a:ext cx="66675" cy="73660"/>
          </a:xfrm>
          <a:custGeom>
            <a:avLst/>
            <a:gdLst/>
            <a:ahLst/>
            <a:cxnLst/>
            <a:rect l="l" t="t" r="r" b="b"/>
            <a:pathLst>
              <a:path w="66675" h="73660">
                <a:moveTo>
                  <a:pt x="33159" y="0"/>
                </a:moveTo>
                <a:lnTo>
                  <a:pt x="0" y="36531"/>
                </a:lnTo>
                <a:lnTo>
                  <a:pt x="33160" y="73062"/>
                </a:lnTo>
                <a:lnTo>
                  <a:pt x="66363" y="36531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16165652" y="4386022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062"/>
                </a:lnTo>
                <a:lnTo>
                  <a:pt x="33160" y="3653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16331496" y="4386022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062"/>
                </a:lnTo>
                <a:lnTo>
                  <a:pt x="19170" y="67354"/>
                </a:lnTo>
                <a:lnTo>
                  <a:pt x="29015" y="54797"/>
                </a:lnTo>
                <a:lnTo>
                  <a:pt x="32641" y="42239"/>
                </a:lnTo>
                <a:lnTo>
                  <a:pt x="33160" y="36531"/>
                </a:lnTo>
                <a:lnTo>
                  <a:pt x="32641" y="15411"/>
                </a:lnTo>
                <a:lnTo>
                  <a:pt x="29014" y="4566"/>
                </a:lnTo>
                <a:lnTo>
                  <a:pt x="19170" y="570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16497340" y="4386022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59" y="0"/>
                </a:moveTo>
                <a:lnTo>
                  <a:pt x="13989" y="5708"/>
                </a:lnTo>
                <a:lnTo>
                  <a:pt x="4144" y="18265"/>
                </a:lnTo>
                <a:lnTo>
                  <a:pt x="518" y="30823"/>
                </a:lnTo>
                <a:lnTo>
                  <a:pt x="0" y="36531"/>
                </a:lnTo>
                <a:lnTo>
                  <a:pt x="518" y="57651"/>
                </a:lnTo>
                <a:lnTo>
                  <a:pt x="4145" y="68496"/>
                </a:lnTo>
                <a:lnTo>
                  <a:pt x="13989" y="72492"/>
                </a:lnTo>
                <a:lnTo>
                  <a:pt x="33160" y="73062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16663184" y="4386022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59" y="0"/>
                </a:moveTo>
                <a:lnTo>
                  <a:pt x="13989" y="5708"/>
                </a:lnTo>
                <a:lnTo>
                  <a:pt x="4144" y="18265"/>
                </a:lnTo>
                <a:lnTo>
                  <a:pt x="518" y="30823"/>
                </a:lnTo>
                <a:lnTo>
                  <a:pt x="0" y="36531"/>
                </a:lnTo>
                <a:lnTo>
                  <a:pt x="518" y="57651"/>
                </a:lnTo>
                <a:lnTo>
                  <a:pt x="4145" y="68496"/>
                </a:lnTo>
                <a:lnTo>
                  <a:pt x="13989" y="72492"/>
                </a:lnTo>
                <a:lnTo>
                  <a:pt x="33160" y="73062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16829028" y="4386022"/>
            <a:ext cx="66675" cy="73660"/>
          </a:xfrm>
          <a:custGeom>
            <a:avLst/>
            <a:gdLst/>
            <a:ahLst/>
            <a:cxnLst/>
            <a:rect l="l" t="t" r="r" b="b"/>
            <a:pathLst>
              <a:path w="66675" h="73660">
                <a:moveTo>
                  <a:pt x="33203" y="0"/>
                </a:moveTo>
                <a:lnTo>
                  <a:pt x="0" y="36531"/>
                </a:lnTo>
                <a:lnTo>
                  <a:pt x="33203" y="73062"/>
                </a:lnTo>
                <a:lnTo>
                  <a:pt x="66363" y="36531"/>
                </a:lnTo>
                <a:lnTo>
                  <a:pt x="3320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16994916" y="4386022"/>
            <a:ext cx="66675" cy="73660"/>
          </a:xfrm>
          <a:custGeom>
            <a:avLst/>
            <a:gdLst/>
            <a:ahLst/>
            <a:cxnLst/>
            <a:rect l="l" t="t" r="r" b="b"/>
            <a:pathLst>
              <a:path w="66675" h="73660">
                <a:moveTo>
                  <a:pt x="33159" y="0"/>
                </a:moveTo>
                <a:lnTo>
                  <a:pt x="0" y="36531"/>
                </a:lnTo>
                <a:lnTo>
                  <a:pt x="33160" y="73062"/>
                </a:lnTo>
                <a:lnTo>
                  <a:pt x="66319" y="36531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17193919" y="4386022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062"/>
                </a:lnTo>
                <a:lnTo>
                  <a:pt x="19170" y="67354"/>
                </a:lnTo>
                <a:lnTo>
                  <a:pt x="29015" y="54797"/>
                </a:lnTo>
                <a:lnTo>
                  <a:pt x="32641" y="42239"/>
                </a:lnTo>
                <a:lnTo>
                  <a:pt x="33160" y="36531"/>
                </a:lnTo>
                <a:lnTo>
                  <a:pt x="32641" y="15411"/>
                </a:lnTo>
                <a:lnTo>
                  <a:pt x="29014" y="4566"/>
                </a:lnTo>
                <a:lnTo>
                  <a:pt x="19170" y="570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17359763" y="4386022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062"/>
                </a:lnTo>
                <a:lnTo>
                  <a:pt x="19196" y="67354"/>
                </a:lnTo>
                <a:lnTo>
                  <a:pt x="29053" y="54797"/>
                </a:lnTo>
                <a:lnTo>
                  <a:pt x="32685" y="42239"/>
                </a:lnTo>
                <a:lnTo>
                  <a:pt x="33203" y="36531"/>
                </a:lnTo>
                <a:lnTo>
                  <a:pt x="32685" y="15411"/>
                </a:lnTo>
                <a:lnTo>
                  <a:pt x="29053" y="4566"/>
                </a:lnTo>
                <a:lnTo>
                  <a:pt x="19196" y="570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17525651" y="4386022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59" y="0"/>
                </a:moveTo>
                <a:lnTo>
                  <a:pt x="13989" y="5708"/>
                </a:lnTo>
                <a:lnTo>
                  <a:pt x="4144" y="18265"/>
                </a:lnTo>
                <a:lnTo>
                  <a:pt x="518" y="30823"/>
                </a:lnTo>
                <a:lnTo>
                  <a:pt x="0" y="36531"/>
                </a:lnTo>
                <a:lnTo>
                  <a:pt x="518" y="57651"/>
                </a:lnTo>
                <a:lnTo>
                  <a:pt x="4145" y="68496"/>
                </a:lnTo>
                <a:lnTo>
                  <a:pt x="13989" y="72492"/>
                </a:lnTo>
                <a:lnTo>
                  <a:pt x="33160" y="73062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17691363" y="4386022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379" y="0"/>
                </a:moveTo>
                <a:lnTo>
                  <a:pt x="14082" y="5708"/>
                </a:lnTo>
                <a:lnTo>
                  <a:pt x="4172" y="18265"/>
                </a:lnTo>
                <a:lnTo>
                  <a:pt x="521" y="30823"/>
                </a:lnTo>
                <a:lnTo>
                  <a:pt x="0" y="36531"/>
                </a:lnTo>
                <a:lnTo>
                  <a:pt x="521" y="57651"/>
                </a:lnTo>
                <a:lnTo>
                  <a:pt x="4172" y="68496"/>
                </a:lnTo>
                <a:lnTo>
                  <a:pt x="14082" y="72492"/>
                </a:lnTo>
                <a:lnTo>
                  <a:pt x="33379" y="73062"/>
                </a:lnTo>
                <a:lnTo>
                  <a:pt x="333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k object 40"/>
          <p:cNvSpPr/>
          <p:nvPr/>
        </p:nvSpPr>
        <p:spPr>
          <a:xfrm>
            <a:off x="17857382" y="4386022"/>
            <a:ext cx="66675" cy="73660"/>
          </a:xfrm>
          <a:custGeom>
            <a:avLst/>
            <a:gdLst/>
            <a:ahLst/>
            <a:cxnLst/>
            <a:rect l="l" t="t" r="r" b="b"/>
            <a:pathLst>
              <a:path w="66675" h="73660">
                <a:moveTo>
                  <a:pt x="32940" y="0"/>
                </a:moveTo>
                <a:lnTo>
                  <a:pt x="0" y="36531"/>
                </a:lnTo>
                <a:lnTo>
                  <a:pt x="32940" y="73062"/>
                </a:lnTo>
                <a:lnTo>
                  <a:pt x="66319" y="36531"/>
                </a:lnTo>
                <a:lnTo>
                  <a:pt x="3294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k object 41"/>
          <p:cNvSpPr/>
          <p:nvPr/>
        </p:nvSpPr>
        <p:spPr>
          <a:xfrm>
            <a:off x="18023402" y="4386022"/>
            <a:ext cx="66675" cy="73660"/>
          </a:xfrm>
          <a:custGeom>
            <a:avLst/>
            <a:gdLst/>
            <a:ahLst/>
            <a:cxnLst/>
            <a:rect l="l" t="t" r="r" b="b"/>
            <a:pathLst>
              <a:path w="66675" h="73660">
                <a:moveTo>
                  <a:pt x="32940" y="0"/>
                </a:moveTo>
                <a:lnTo>
                  <a:pt x="0" y="36531"/>
                </a:lnTo>
                <a:lnTo>
                  <a:pt x="32940" y="73062"/>
                </a:lnTo>
                <a:lnTo>
                  <a:pt x="66319" y="36531"/>
                </a:lnTo>
                <a:lnTo>
                  <a:pt x="3294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k object 42"/>
          <p:cNvSpPr/>
          <p:nvPr/>
        </p:nvSpPr>
        <p:spPr>
          <a:xfrm>
            <a:off x="18188982" y="4386022"/>
            <a:ext cx="66319" cy="730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k object 43"/>
          <p:cNvSpPr/>
          <p:nvPr/>
        </p:nvSpPr>
        <p:spPr>
          <a:xfrm>
            <a:off x="13246606" y="456868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550"/>
                </a:lnTo>
                <a:lnTo>
                  <a:pt x="19176" y="72979"/>
                </a:lnTo>
                <a:lnTo>
                  <a:pt x="29024" y="68983"/>
                </a:lnTo>
                <a:lnTo>
                  <a:pt x="32652" y="58138"/>
                </a:lnTo>
                <a:lnTo>
                  <a:pt x="33170" y="37018"/>
                </a:lnTo>
                <a:lnTo>
                  <a:pt x="32652" y="15617"/>
                </a:lnTo>
                <a:lnTo>
                  <a:pt x="29024" y="4627"/>
                </a:lnTo>
                <a:lnTo>
                  <a:pt x="19176" y="578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k object 44"/>
          <p:cNvSpPr/>
          <p:nvPr/>
        </p:nvSpPr>
        <p:spPr>
          <a:xfrm>
            <a:off x="13412458" y="456868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550"/>
                </a:lnTo>
                <a:lnTo>
                  <a:pt x="19178" y="72979"/>
                </a:lnTo>
                <a:lnTo>
                  <a:pt x="29026" y="68983"/>
                </a:lnTo>
                <a:lnTo>
                  <a:pt x="32654" y="58138"/>
                </a:lnTo>
                <a:lnTo>
                  <a:pt x="33173" y="37018"/>
                </a:lnTo>
                <a:lnTo>
                  <a:pt x="32654" y="15617"/>
                </a:lnTo>
                <a:lnTo>
                  <a:pt x="29026" y="4627"/>
                </a:lnTo>
                <a:lnTo>
                  <a:pt x="19178" y="578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k object 45"/>
          <p:cNvSpPr/>
          <p:nvPr/>
        </p:nvSpPr>
        <p:spPr>
          <a:xfrm>
            <a:off x="13578312" y="456868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73" y="0"/>
                </a:moveTo>
                <a:lnTo>
                  <a:pt x="13994" y="5784"/>
                </a:lnTo>
                <a:lnTo>
                  <a:pt x="4146" y="18509"/>
                </a:lnTo>
                <a:lnTo>
                  <a:pt x="518" y="31234"/>
                </a:lnTo>
                <a:lnTo>
                  <a:pt x="0" y="37018"/>
                </a:lnTo>
                <a:lnTo>
                  <a:pt x="518" y="58138"/>
                </a:lnTo>
                <a:lnTo>
                  <a:pt x="4146" y="68983"/>
                </a:lnTo>
                <a:lnTo>
                  <a:pt x="13994" y="72979"/>
                </a:lnTo>
                <a:lnTo>
                  <a:pt x="33173" y="73550"/>
                </a:lnTo>
                <a:lnTo>
                  <a:pt x="3317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k object 46"/>
          <p:cNvSpPr/>
          <p:nvPr/>
        </p:nvSpPr>
        <p:spPr>
          <a:xfrm>
            <a:off x="13744182" y="4568680"/>
            <a:ext cx="66319" cy="735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k object 47"/>
          <p:cNvSpPr/>
          <p:nvPr/>
        </p:nvSpPr>
        <p:spPr>
          <a:xfrm>
            <a:off x="13910025" y="4605698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66319" y="0"/>
                </a:moveTo>
                <a:lnTo>
                  <a:pt x="0" y="0"/>
                </a:lnTo>
                <a:lnTo>
                  <a:pt x="5181" y="21119"/>
                </a:lnTo>
                <a:lnTo>
                  <a:pt x="16580" y="31965"/>
                </a:lnTo>
                <a:lnTo>
                  <a:pt x="27978" y="35960"/>
                </a:lnTo>
                <a:lnTo>
                  <a:pt x="33160" y="36531"/>
                </a:lnTo>
                <a:lnTo>
                  <a:pt x="52330" y="35960"/>
                </a:lnTo>
                <a:lnTo>
                  <a:pt x="62174" y="31965"/>
                </a:lnTo>
                <a:lnTo>
                  <a:pt x="65801" y="21119"/>
                </a:lnTo>
                <a:lnTo>
                  <a:pt x="6631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k object 48"/>
          <p:cNvSpPr/>
          <p:nvPr/>
        </p:nvSpPr>
        <p:spPr>
          <a:xfrm>
            <a:off x="14109030" y="4605698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203" y="0"/>
                </a:moveTo>
                <a:lnTo>
                  <a:pt x="0" y="0"/>
                </a:lnTo>
                <a:lnTo>
                  <a:pt x="0" y="36531"/>
                </a:lnTo>
                <a:lnTo>
                  <a:pt x="19196" y="35960"/>
                </a:lnTo>
                <a:lnTo>
                  <a:pt x="29053" y="31965"/>
                </a:lnTo>
                <a:lnTo>
                  <a:pt x="32685" y="21119"/>
                </a:lnTo>
                <a:lnTo>
                  <a:pt x="3320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k object 49"/>
          <p:cNvSpPr/>
          <p:nvPr/>
        </p:nvSpPr>
        <p:spPr>
          <a:xfrm>
            <a:off x="14274917" y="456868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550"/>
                </a:lnTo>
                <a:lnTo>
                  <a:pt x="19170" y="72979"/>
                </a:lnTo>
                <a:lnTo>
                  <a:pt x="29015" y="68983"/>
                </a:lnTo>
                <a:lnTo>
                  <a:pt x="32641" y="58138"/>
                </a:lnTo>
                <a:lnTo>
                  <a:pt x="33160" y="37018"/>
                </a:lnTo>
                <a:lnTo>
                  <a:pt x="32641" y="15617"/>
                </a:lnTo>
                <a:lnTo>
                  <a:pt x="29014" y="4627"/>
                </a:lnTo>
                <a:lnTo>
                  <a:pt x="19170" y="578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k object 50"/>
          <p:cNvSpPr/>
          <p:nvPr/>
        </p:nvSpPr>
        <p:spPr>
          <a:xfrm>
            <a:off x="14440761" y="456868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550"/>
                </a:lnTo>
                <a:lnTo>
                  <a:pt x="19170" y="72979"/>
                </a:lnTo>
                <a:lnTo>
                  <a:pt x="29015" y="68983"/>
                </a:lnTo>
                <a:lnTo>
                  <a:pt x="32641" y="58138"/>
                </a:lnTo>
                <a:lnTo>
                  <a:pt x="33160" y="37018"/>
                </a:lnTo>
                <a:lnTo>
                  <a:pt x="32641" y="15617"/>
                </a:lnTo>
                <a:lnTo>
                  <a:pt x="29014" y="4627"/>
                </a:lnTo>
                <a:lnTo>
                  <a:pt x="19170" y="578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k object 51"/>
          <p:cNvSpPr/>
          <p:nvPr/>
        </p:nvSpPr>
        <p:spPr>
          <a:xfrm>
            <a:off x="14606606" y="456868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59" y="0"/>
                </a:moveTo>
                <a:lnTo>
                  <a:pt x="13989" y="5784"/>
                </a:lnTo>
                <a:lnTo>
                  <a:pt x="4144" y="18509"/>
                </a:lnTo>
                <a:lnTo>
                  <a:pt x="518" y="31234"/>
                </a:lnTo>
                <a:lnTo>
                  <a:pt x="0" y="37018"/>
                </a:lnTo>
                <a:lnTo>
                  <a:pt x="518" y="58138"/>
                </a:lnTo>
                <a:lnTo>
                  <a:pt x="4145" y="68983"/>
                </a:lnTo>
                <a:lnTo>
                  <a:pt x="13989" y="72979"/>
                </a:lnTo>
                <a:lnTo>
                  <a:pt x="33160" y="73550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k object 52"/>
          <p:cNvSpPr/>
          <p:nvPr/>
        </p:nvSpPr>
        <p:spPr>
          <a:xfrm>
            <a:off x="14772450" y="4568680"/>
            <a:ext cx="66363" cy="735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k object 53"/>
          <p:cNvSpPr/>
          <p:nvPr/>
        </p:nvSpPr>
        <p:spPr>
          <a:xfrm>
            <a:off x="14938292" y="4568680"/>
            <a:ext cx="66363" cy="735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k object 54"/>
          <p:cNvSpPr/>
          <p:nvPr/>
        </p:nvSpPr>
        <p:spPr>
          <a:xfrm>
            <a:off x="15104181" y="4568680"/>
            <a:ext cx="66319" cy="735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k object 55"/>
          <p:cNvSpPr/>
          <p:nvPr/>
        </p:nvSpPr>
        <p:spPr>
          <a:xfrm>
            <a:off x="15270024" y="4568680"/>
            <a:ext cx="66319" cy="735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k object 56"/>
          <p:cNvSpPr/>
          <p:nvPr/>
        </p:nvSpPr>
        <p:spPr>
          <a:xfrm>
            <a:off x="15469029" y="456868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203" y="0"/>
                </a:moveTo>
                <a:lnTo>
                  <a:pt x="14007" y="5784"/>
                </a:lnTo>
                <a:lnTo>
                  <a:pt x="4150" y="18509"/>
                </a:lnTo>
                <a:lnTo>
                  <a:pt x="518" y="31234"/>
                </a:lnTo>
                <a:lnTo>
                  <a:pt x="0" y="37018"/>
                </a:lnTo>
                <a:lnTo>
                  <a:pt x="518" y="58138"/>
                </a:lnTo>
                <a:lnTo>
                  <a:pt x="4150" y="68983"/>
                </a:lnTo>
                <a:lnTo>
                  <a:pt x="14007" y="72979"/>
                </a:lnTo>
                <a:lnTo>
                  <a:pt x="33203" y="73550"/>
                </a:lnTo>
                <a:lnTo>
                  <a:pt x="3320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bk object 57"/>
          <p:cNvSpPr/>
          <p:nvPr/>
        </p:nvSpPr>
        <p:spPr>
          <a:xfrm>
            <a:off x="15634916" y="456868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59" y="0"/>
                </a:moveTo>
                <a:lnTo>
                  <a:pt x="13989" y="5784"/>
                </a:lnTo>
                <a:lnTo>
                  <a:pt x="4144" y="18509"/>
                </a:lnTo>
                <a:lnTo>
                  <a:pt x="518" y="31234"/>
                </a:lnTo>
                <a:lnTo>
                  <a:pt x="0" y="37018"/>
                </a:lnTo>
                <a:lnTo>
                  <a:pt x="518" y="58138"/>
                </a:lnTo>
                <a:lnTo>
                  <a:pt x="4145" y="68983"/>
                </a:lnTo>
                <a:lnTo>
                  <a:pt x="13989" y="72979"/>
                </a:lnTo>
                <a:lnTo>
                  <a:pt x="33160" y="73550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bk object 58"/>
          <p:cNvSpPr/>
          <p:nvPr/>
        </p:nvSpPr>
        <p:spPr>
          <a:xfrm>
            <a:off x="15800761" y="4568680"/>
            <a:ext cx="66319" cy="735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bk object 59"/>
          <p:cNvSpPr/>
          <p:nvPr/>
        </p:nvSpPr>
        <p:spPr>
          <a:xfrm>
            <a:off x="15966605" y="4568680"/>
            <a:ext cx="66363" cy="735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bk object 60"/>
          <p:cNvSpPr/>
          <p:nvPr/>
        </p:nvSpPr>
        <p:spPr>
          <a:xfrm>
            <a:off x="16132447" y="4568680"/>
            <a:ext cx="66363" cy="735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bk object 61"/>
          <p:cNvSpPr/>
          <p:nvPr/>
        </p:nvSpPr>
        <p:spPr>
          <a:xfrm>
            <a:off x="16331496" y="456868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550"/>
                </a:lnTo>
                <a:lnTo>
                  <a:pt x="19170" y="72979"/>
                </a:lnTo>
                <a:lnTo>
                  <a:pt x="29015" y="68983"/>
                </a:lnTo>
                <a:lnTo>
                  <a:pt x="32641" y="58138"/>
                </a:lnTo>
                <a:lnTo>
                  <a:pt x="33160" y="37018"/>
                </a:lnTo>
                <a:lnTo>
                  <a:pt x="32641" y="15617"/>
                </a:lnTo>
                <a:lnTo>
                  <a:pt x="29014" y="4627"/>
                </a:lnTo>
                <a:lnTo>
                  <a:pt x="19170" y="578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bk object 62"/>
          <p:cNvSpPr/>
          <p:nvPr/>
        </p:nvSpPr>
        <p:spPr>
          <a:xfrm>
            <a:off x="16497340" y="456868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59" y="0"/>
                </a:moveTo>
                <a:lnTo>
                  <a:pt x="13989" y="5784"/>
                </a:lnTo>
                <a:lnTo>
                  <a:pt x="4144" y="18509"/>
                </a:lnTo>
                <a:lnTo>
                  <a:pt x="518" y="31234"/>
                </a:lnTo>
                <a:lnTo>
                  <a:pt x="0" y="37018"/>
                </a:lnTo>
                <a:lnTo>
                  <a:pt x="518" y="58138"/>
                </a:lnTo>
                <a:lnTo>
                  <a:pt x="4145" y="68983"/>
                </a:lnTo>
                <a:lnTo>
                  <a:pt x="13989" y="72979"/>
                </a:lnTo>
                <a:lnTo>
                  <a:pt x="33160" y="73550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bk object 63"/>
          <p:cNvSpPr/>
          <p:nvPr/>
        </p:nvSpPr>
        <p:spPr>
          <a:xfrm>
            <a:off x="16663184" y="456868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59" y="0"/>
                </a:moveTo>
                <a:lnTo>
                  <a:pt x="13989" y="5784"/>
                </a:lnTo>
                <a:lnTo>
                  <a:pt x="4144" y="18509"/>
                </a:lnTo>
                <a:lnTo>
                  <a:pt x="518" y="31234"/>
                </a:lnTo>
                <a:lnTo>
                  <a:pt x="0" y="37018"/>
                </a:lnTo>
                <a:lnTo>
                  <a:pt x="518" y="58138"/>
                </a:lnTo>
                <a:lnTo>
                  <a:pt x="4145" y="68983"/>
                </a:lnTo>
                <a:lnTo>
                  <a:pt x="13989" y="72979"/>
                </a:lnTo>
                <a:lnTo>
                  <a:pt x="33160" y="73550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bk object 64"/>
          <p:cNvSpPr/>
          <p:nvPr/>
        </p:nvSpPr>
        <p:spPr>
          <a:xfrm>
            <a:off x="16829028" y="4568680"/>
            <a:ext cx="66363" cy="735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bk object 65"/>
          <p:cNvSpPr/>
          <p:nvPr/>
        </p:nvSpPr>
        <p:spPr>
          <a:xfrm>
            <a:off x="16994916" y="4568680"/>
            <a:ext cx="66319" cy="7355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bk object 66"/>
          <p:cNvSpPr/>
          <p:nvPr/>
        </p:nvSpPr>
        <p:spPr>
          <a:xfrm>
            <a:off x="17160760" y="4568680"/>
            <a:ext cx="66319" cy="735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bk object 67"/>
          <p:cNvSpPr/>
          <p:nvPr/>
        </p:nvSpPr>
        <p:spPr>
          <a:xfrm>
            <a:off x="17359763" y="456868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550"/>
                </a:lnTo>
                <a:lnTo>
                  <a:pt x="19196" y="72979"/>
                </a:lnTo>
                <a:lnTo>
                  <a:pt x="29053" y="68983"/>
                </a:lnTo>
                <a:lnTo>
                  <a:pt x="32685" y="58138"/>
                </a:lnTo>
                <a:lnTo>
                  <a:pt x="33203" y="37018"/>
                </a:lnTo>
                <a:lnTo>
                  <a:pt x="32685" y="15617"/>
                </a:lnTo>
                <a:lnTo>
                  <a:pt x="29053" y="4627"/>
                </a:lnTo>
                <a:lnTo>
                  <a:pt x="19196" y="578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bk object 68"/>
          <p:cNvSpPr/>
          <p:nvPr/>
        </p:nvSpPr>
        <p:spPr>
          <a:xfrm>
            <a:off x="17525651" y="456868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59" y="0"/>
                </a:moveTo>
                <a:lnTo>
                  <a:pt x="13989" y="5784"/>
                </a:lnTo>
                <a:lnTo>
                  <a:pt x="4144" y="18509"/>
                </a:lnTo>
                <a:lnTo>
                  <a:pt x="518" y="31234"/>
                </a:lnTo>
                <a:lnTo>
                  <a:pt x="0" y="37018"/>
                </a:lnTo>
                <a:lnTo>
                  <a:pt x="518" y="58138"/>
                </a:lnTo>
                <a:lnTo>
                  <a:pt x="4145" y="68983"/>
                </a:lnTo>
                <a:lnTo>
                  <a:pt x="13989" y="72979"/>
                </a:lnTo>
                <a:lnTo>
                  <a:pt x="33160" y="73550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bk object 69"/>
          <p:cNvSpPr/>
          <p:nvPr/>
        </p:nvSpPr>
        <p:spPr>
          <a:xfrm>
            <a:off x="17691363" y="4568680"/>
            <a:ext cx="66319" cy="7355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bk object 70"/>
          <p:cNvSpPr/>
          <p:nvPr/>
        </p:nvSpPr>
        <p:spPr>
          <a:xfrm>
            <a:off x="17857382" y="4568680"/>
            <a:ext cx="66319" cy="7355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bk object 71"/>
          <p:cNvSpPr/>
          <p:nvPr/>
        </p:nvSpPr>
        <p:spPr>
          <a:xfrm>
            <a:off x="18023402" y="4568680"/>
            <a:ext cx="66319" cy="7355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bk object 72"/>
          <p:cNvSpPr/>
          <p:nvPr/>
        </p:nvSpPr>
        <p:spPr>
          <a:xfrm>
            <a:off x="18188982" y="4568680"/>
            <a:ext cx="66319" cy="7355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bk object 73"/>
          <p:cNvSpPr/>
          <p:nvPr/>
        </p:nvSpPr>
        <p:spPr>
          <a:xfrm>
            <a:off x="13246606" y="4788355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0" y="0"/>
                </a:moveTo>
                <a:lnTo>
                  <a:pt x="0" y="0"/>
                </a:lnTo>
                <a:lnTo>
                  <a:pt x="0" y="36531"/>
                </a:lnTo>
                <a:lnTo>
                  <a:pt x="19176" y="35960"/>
                </a:lnTo>
                <a:lnTo>
                  <a:pt x="29024" y="31965"/>
                </a:lnTo>
                <a:lnTo>
                  <a:pt x="32652" y="21119"/>
                </a:lnTo>
                <a:lnTo>
                  <a:pt x="3317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bk object 74"/>
          <p:cNvSpPr/>
          <p:nvPr/>
        </p:nvSpPr>
        <p:spPr>
          <a:xfrm>
            <a:off x="13412458" y="4788355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3" y="0"/>
                </a:moveTo>
                <a:lnTo>
                  <a:pt x="0" y="0"/>
                </a:lnTo>
                <a:lnTo>
                  <a:pt x="0" y="36531"/>
                </a:lnTo>
                <a:lnTo>
                  <a:pt x="19178" y="35960"/>
                </a:lnTo>
                <a:lnTo>
                  <a:pt x="29026" y="31965"/>
                </a:lnTo>
                <a:lnTo>
                  <a:pt x="32654" y="21119"/>
                </a:lnTo>
                <a:lnTo>
                  <a:pt x="3317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bk object 75"/>
          <p:cNvSpPr/>
          <p:nvPr/>
        </p:nvSpPr>
        <p:spPr>
          <a:xfrm>
            <a:off x="13578312" y="4751824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73" y="0"/>
                </a:moveTo>
                <a:lnTo>
                  <a:pt x="13994" y="5708"/>
                </a:lnTo>
                <a:lnTo>
                  <a:pt x="4146" y="18265"/>
                </a:lnTo>
                <a:lnTo>
                  <a:pt x="518" y="30823"/>
                </a:lnTo>
                <a:lnTo>
                  <a:pt x="0" y="36531"/>
                </a:lnTo>
                <a:lnTo>
                  <a:pt x="518" y="57651"/>
                </a:lnTo>
                <a:lnTo>
                  <a:pt x="4146" y="68496"/>
                </a:lnTo>
                <a:lnTo>
                  <a:pt x="13994" y="72492"/>
                </a:lnTo>
                <a:lnTo>
                  <a:pt x="33173" y="73062"/>
                </a:lnTo>
                <a:lnTo>
                  <a:pt x="3317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bk object 76"/>
          <p:cNvSpPr/>
          <p:nvPr/>
        </p:nvSpPr>
        <p:spPr>
          <a:xfrm>
            <a:off x="13744182" y="4751824"/>
            <a:ext cx="66319" cy="7306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bk object 77"/>
          <p:cNvSpPr/>
          <p:nvPr/>
        </p:nvSpPr>
        <p:spPr>
          <a:xfrm>
            <a:off x="13910026" y="4751824"/>
            <a:ext cx="66319" cy="7306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bk object 78"/>
          <p:cNvSpPr/>
          <p:nvPr/>
        </p:nvSpPr>
        <p:spPr>
          <a:xfrm>
            <a:off x="14075869" y="4788355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66363" y="0"/>
                </a:moveTo>
                <a:lnTo>
                  <a:pt x="0" y="0"/>
                </a:lnTo>
                <a:lnTo>
                  <a:pt x="5181" y="21119"/>
                </a:lnTo>
                <a:lnTo>
                  <a:pt x="16580" y="31965"/>
                </a:lnTo>
                <a:lnTo>
                  <a:pt x="27978" y="35960"/>
                </a:lnTo>
                <a:lnTo>
                  <a:pt x="33160" y="36531"/>
                </a:lnTo>
                <a:lnTo>
                  <a:pt x="52356" y="35960"/>
                </a:lnTo>
                <a:lnTo>
                  <a:pt x="62213" y="31965"/>
                </a:lnTo>
                <a:lnTo>
                  <a:pt x="65845" y="21119"/>
                </a:lnTo>
                <a:lnTo>
                  <a:pt x="6636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bk object 79"/>
          <p:cNvSpPr/>
          <p:nvPr/>
        </p:nvSpPr>
        <p:spPr>
          <a:xfrm>
            <a:off x="14241713" y="4751824"/>
            <a:ext cx="66363" cy="7306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bk object 80"/>
          <p:cNvSpPr/>
          <p:nvPr/>
        </p:nvSpPr>
        <p:spPr>
          <a:xfrm>
            <a:off x="14440761" y="4788355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59" y="0"/>
                </a:moveTo>
                <a:lnTo>
                  <a:pt x="0" y="0"/>
                </a:lnTo>
                <a:lnTo>
                  <a:pt x="0" y="36531"/>
                </a:lnTo>
                <a:lnTo>
                  <a:pt x="19170" y="35960"/>
                </a:lnTo>
                <a:lnTo>
                  <a:pt x="29015" y="31965"/>
                </a:lnTo>
                <a:lnTo>
                  <a:pt x="32641" y="21119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bk object 81"/>
          <p:cNvSpPr/>
          <p:nvPr/>
        </p:nvSpPr>
        <p:spPr>
          <a:xfrm>
            <a:off x="14606606" y="4788355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59" y="0"/>
                </a:moveTo>
                <a:lnTo>
                  <a:pt x="0" y="0"/>
                </a:lnTo>
                <a:lnTo>
                  <a:pt x="518" y="21119"/>
                </a:lnTo>
                <a:lnTo>
                  <a:pt x="4145" y="31965"/>
                </a:lnTo>
                <a:lnTo>
                  <a:pt x="13989" y="35960"/>
                </a:lnTo>
                <a:lnTo>
                  <a:pt x="33160" y="36531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bk object 82"/>
          <p:cNvSpPr/>
          <p:nvPr/>
        </p:nvSpPr>
        <p:spPr>
          <a:xfrm>
            <a:off x="14772450" y="4751824"/>
            <a:ext cx="66363" cy="7306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bk object 83"/>
          <p:cNvSpPr/>
          <p:nvPr/>
        </p:nvSpPr>
        <p:spPr>
          <a:xfrm>
            <a:off x="14938292" y="4751824"/>
            <a:ext cx="66363" cy="7306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bk object 84"/>
          <p:cNvSpPr/>
          <p:nvPr/>
        </p:nvSpPr>
        <p:spPr>
          <a:xfrm>
            <a:off x="15104181" y="4751824"/>
            <a:ext cx="66319" cy="73062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bk object 85"/>
          <p:cNvSpPr/>
          <p:nvPr/>
        </p:nvSpPr>
        <p:spPr>
          <a:xfrm>
            <a:off x="15270024" y="4751824"/>
            <a:ext cx="66319" cy="73062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bk object 86"/>
          <p:cNvSpPr/>
          <p:nvPr/>
        </p:nvSpPr>
        <p:spPr>
          <a:xfrm>
            <a:off x="15469029" y="4751824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203" y="0"/>
                </a:moveTo>
                <a:lnTo>
                  <a:pt x="14007" y="5708"/>
                </a:lnTo>
                <a:lnTo>
                  <a:pt x="4150" y="18265"/>
                </a:lnTo>
                <a:lnTo>
                  <a:pt x="518" y="30823"/>
                </a:lnTo>
                <a:lnTo>
                  <a:pt x="0" y="36531"/>
                </a:lnTo>
                <a:lnTo>
                  <a:pt x="518" y="57651"/>
                </a:lnTo>
                <a:lnTo>
                  <a:pt x="4150" y="68496"/>
                </a:lnTo>
                <a:lnTo>
                  <a:pt x="14007" y="72492"/>
                </a:lnTo>
                <a:lnTo>
                  <a:pt x="33203" y="73062"/>
                </a:lnTo>
                <a:lnTo>
                  <a:pt x="3320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bk object 87"/>
          <p:cNvSpPr/>
          <p:nvPr/>
        </p:nvSpPr>
        <p:spPr>
          <a:xfrm>
            <a:off x="15634916" y="4751824"/>
            <a:ext cx="66319" cy="7306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bk object 88"/>
          <p:cNvSpPr/>
          <p:nvPr/>
        </p:nvSpPr>
        <p:spPr>
          <a:xfrm>
            <a:off x="15800761" y="4751824"/>
            <a:ext cx="66319" cy="7306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bk object 89"/>
          <p:cNvSpPr/>
          <p:nvPr/>
        </p:nvSpPr>
        <p:spPr>
          <a:xfrm>
            <a:off x="15966605" y="4751824"/>
            <a:ext cx="66363" cy="73062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bk object 90"/>
          <p:cNvSpPr/>
          <p:nvPr/>
        </p:nvSpPr>
        <p:spPr>
          <a:xfrm>
            <a:off x="16132447" y="4751824"/>
            <a:ext cx="66363" cy="7306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bk object 91"/>
          <p:cNvSpPr/>
          <p:nvPr/>
        </p:nvSpPr>
        <p:spPr>
          <a:xfrm>
            <a:off x="16298336" y="4751824"/>
            <a:ext cx="66319" cy="73062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bk object 92"/>
          <p:cNvSpPr/>
          <p:nvPr/>
        </p:nvSpPr>
        <p:spPr>
          <a:xfrm>
            <a:off x="16497340" y="4751824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59" y="0"/>
                </a:moveTo>
                <a:lnTo>
                  <a:pt x="13989" y="5708"/>
                </a:lnTo>
                <a:lnTo>
                  <a:pt x="4144" y="18265"/>
                </a:lnTo>
                <a:lnTo>
                  <a:pt x="518" y="30823"/>
                </a:lnTo>
                <a:lnTo>
                  <a:pt x="0" y="36531"/>
                </a:lnTo>
                <a:lnTo>
                  <a:pt x="518" y="57651"/>
                </a:lnTo>
                <a:lnTo>
                  <a:pt x="4145" y="68496"/>
                </a:lnTo>
                <a:lnTo>
                  <a:pt x="13989" y="72492"/>
                </a:lnTo>
                <a:lnTo>
                  <a:pt x="33160" y="73062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bk object 93"/>
          <p:cNvSpPr/>
          <p:nvPr/>
        </p:nvSpPr>
        <p:spPr>
          <a:xfrm>
            <a:off x="16663184" y="4751824"/>
            <a:ext cx="66363" cy="7306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bk object 94"/>
          <p:cNvSpPr/>
          <p:nvPr/>
        </p:nvSpPr>
        <p:spPr>
          <a:xfrm>
            <a:off x="16829028" y="4751824"/>
            <a:ext cx="66363" cy="7306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bk object 95"/>
          <p:cNvSpPr/>
          <p:nvPr/>
        </p:nvSpPr>
        <p:spPr>
          <a:xfrm>
            <a:off x="16994916" y="4751824"/>
            <a:ext cx="66319" cy="73062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bk object 96"/>
          <p:cNvSpPr/>
          <p:nvPr/>
        </p:nvSpPr>
        <p:spPr>
          <a:xfrm>
            <a:off x="17160760" y="4751824"/>
            <a:ext cx="66319" cy="73062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bk object 97"/>
          <p:cNvSpPr/>
          <p:nvPr/>
        </p:nvSpPr>
        <p:spPr>
          <a:xfrm>
            <a:off x="17326602" y="4751824"/>
            <a:ext cx="66363" cy="73062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bk object 98"/>
          <p:cNvSpPr/>
          <p:nvPr/>
        </p:nvSpPr>
        <p:spPr>
          <a:xfrm>
            <a:off x="17525651" y="4751824"/>
            <a:ext cx="66319" cy="7306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bk object 99"/>
          <p:cNvSpPr/>
          <p:nvPr/>
        </p:nvSpPr>
        <p:spPr>
          <a:xfrm>
            <a:off x="17691363" y="4751824"/>
            <a:ext cx="66319" cy="73062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bk object 100"/>
          <p:cNvSpPr/>
          <p:nvPr/>
        </p:nvSpPr>
        <p:spPr>
          <a:xfrm>
            <a:off x="17857382" y="4751824"/>
            <a:ext cx="66319" cy="7306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bk object 101"/>
          <p:cNvSpPr/>
          <p:nvPr/>
        </p:nvSpPr>
        <p:spPr>
          <a:xfrm>
            <a:off x="18023402" y="4751824"/>
            <a:ext cx="66319" cy="7306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bk object 102"/>
          <p:cNvSpPr/>
          <p:nvPr/>
        </p:nvSpPr>
        <p:spPr>
          <a:xfrm>
            <a:off x="18188982" y="4751824"/>
            <a:ext cx="66319" cy="73062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bk object 103"/>
          <p:cNvSpPr/>
          <p:nvPr/>
        </p:nvSpPr>
        <p:spPr>
          <a:xfrm>
            <a:off x="13246606" y="4971013"/>
            <a:ext cx="33655" cy="37465"/>
          </a:xfrm>
          <a:custGeom>
            <a:avLst/>
            <a:gdLst/>
            <a:ahLst/>
            <a:cxnLst/>
            <a:rect l="l" t="t" r="r" b="b"/>
            <a:pathLst>
              <a:path w="33655" h="37464">
                <a:moveTo>
                  <a:pt x="0" y="0"/>
                </a:moveTo>
                <a:lnTo>
                  <a:pt x="0" y="37018"/>
                </a:lnTo>
                <a:lnTo>
                  <a:pt x="33170" y="37018"/>
                </a:lnTo>
                <a:lnTo>
                  <a:pt x="32652" y="15617"/>
                </a:lnTo>
                <a:lnTo>
                  <a:pt x="29024" y="4627"/>
                </a:lnTo>
                <a:lnTo>
                  <a:pt x="19176" y="578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bk object 104"/>
          <p:cNvSpPr/>
          <p:nvPr/>
        </p:nvSpPr>
        <p:spPr>
          <a:xfrm>
            <a:off x="13412458" y="4971013"/>
            <a:ext cx="33655" cy="37465"/>
          </a:xfrm>
          <a:custGeom>
            <a:avLst/>
            <a:gdLst/>
            <a:ahLst/>
            <a:cxnLst/>
            <a:rect l="l" t="t" r="r" b="b"/>
            <a:pathLst>
              <a:path w="33655" h="37464">
                <a:moveTo>
                  <a:pt x="0" y="0"/>
                </a:moveTo>
                <a:lnTo>
                  <a:pt x="0" y="37018"/>
                </a:lnTo>
                <a:lnTo>
                  <a:pt x="33173" y="37018"/>
                </a:lnTo>
                <a:lnTo>
                  <a:pt x="32654" y="15617"/>
                </a:lnTo>
                <a:lnTo>
                  <a:pt x="29026" y="4627"/>
                </a:lnTo>
                <a:lnTo>
                  <a:pt x="19178" y="578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bk object 105"/>
          <p:cNvSpPr/>
          <p:nvPr/>
        </p:nvSpPr>
        <p:spPr>
          <a:xfrm>
            <a:off x="13578312" y="4971013"/>
            <a:ext cx="33655" cy="37465"/>
          </a:xfrm>
          <a:custGeom>
            <a:avLst/>
            <a:gdLst/>
            <a:ahLst/>
            <a:cxnLst/>
            <a:rect l="l" t="t" r="r" b="b"/>
            <a:pathLst>
              <a:path w="33655" h="37464">
                <a:moveTo>
                  <a:pt x="33173" y="0"/>
                </a:moveTo>
                <a:lnTo>
                  <a:pt x="13994" y="578"/>
                </a:lnTo>
                <a:lnTo>
                  <a:pt x="4146" y="4627"/>
                </a:lnTo>
                <a:lnTo>
                  <a:pt x="518" y="15617"/>
                </a:lnTo>
                <a:lnTo>
                  <a:pt x="0" y="37018"/>
                </a:lnTo>
                <a:lnTo>
                  <a:pt x="33173" y="37018"/>
                </a:lnTo>
                <a:lnTo>
                  <a:pt x="3317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bk object 106"/>
          <p:cNvSpPr/>
          <p:nvPr/>
        </p:nvSpPr>
        <p:spPr>
          <a:xfrm>
            <a:off x="13744182" y="4971013"/>
            <a:ext cx="66675" cy="37465"/>
          </a:xfrm>
          <a:custGeom>
            <a:avLst/>
            <a:gdLst/>
            <a:ahLst/>
            <a:cxnLst/>
            <a:rect l="l" t="t" r="r" b="b"/>
            <a:pathLst>
              <a:path w="66675" h="37464">
                <a:moveTo>
                  <a:pt x="33159" y="0"/>
                </a:moveTo>
                <a:lnTo>
                  <a:pt x="13989" y="578"/>
                </a:lnTo>
                <a:lnTo>
                  <a:pt x="4144" y="4627"/>
                </a:lnTo>
                <a:lnTo>
                  <a:pt x="518" y="15617"/>
                </a:lnTo>
                <a:lnTo>
                  <a:pt x="0" y="37018"/>
                </a:lnTo>
                <a:lnTo>
                  <a:pt x="66319" y="37018"/>
                </a:lnTo>
                <a:lnTo>
                  <a:pt x="61138" y="15617"/>
                </a:lnTo>
                <a:lnTo>
                  <a:pt x="49739" y="4627"/>
                </a:lnTo>
                <a:lnTo>
                  <a:pt x="38341" y="578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bk object 107"/>
          <p:cNvSpPr/>
          <p:nvPr/>
        </p:nvSpPr>
        <p:spPr>
          <a:xfrm>
            <a:off x="13910026" y="4971013"/>
            <a:ext cx="66675" cy="37465"/>
          </a:xfrm>
          <a:custGeom>
            <a:avLst/>
            <a:gdLst/>
            <a:ahLst/>
            <a:cxnLst/>
            <a:rect l="l" t="t" r="r" b="b"/>
            <a:pathLst>
              <a:path w="66675" h="37464">
                <a:moveTo>
                  <a:pt x="33159" y="0"/>
                </a:moveTo>
                <a:lnTo>
                  <a:pt x="13989" y="578"/>
                </a:lnTo>
                <a:lnTo>
                  <a:pt x="4144" y="4627"/>
                </a:lnTo>
                <a:lnTo>
                  <a:pt x="518" y="15617"/>
                </a:lnTo>
                <a:lnTo>
                  <a:pt x="0" y="37018"/>
                </a:lnTo>
                <a:lnTo>
                  <a:pt x="66319" y="37018"/>
                </a:lnTo>
                <a:lnTo>
                  <a:pt x="61138" y="15617"/>
                </a:lnTo>
                <a:lnTo>
                  <a:pt x="49739" y="4627"/>
                </a:lnTo>
                <a:lnTo>
                  <a:pt x="38341" y="578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bk object 108"/>
          <p:cNvSpPr/>
          <p:nvPr/>
        </p:nvSpPr>
        <p:spPr>
          <a:xfrm>
            <a:off x="14075869" y="4971013"/>
            <a:ext cx="66675" cy="37465"/>
          </a:xfrm>
          <a:custGeom>
            <a:avLst/>
            <a:gdLst/>
            <a:ahLst/>
            <a:cxnLst/>
            <a:rect l="l" t="t" r="r" b="b"/>
            <a:pathLst>
              <a:path w="66675" h="37464">
                <a:moveTo>
                  <a:pt x="33159" y="0"/>
                </a:moveTo>
                <a:lnTo>
                  <a:pt x="13989" y="578"/>
                </a:lnTo>
                <a:lnTo>
                  <a:pt x="4144" y="4627"/>
                </a:lnTo>
                <a:lnTo>
                  <a:pt x="518" y="15617"/>
                </a:lnTo>
                <a:lnTo>
                  <a:pt x="0" y="37018"/>
                </a:lnTo>
                <a:lnTo>
                  <a:pt x="66363" y="37018"/>
                </a:lnTo>
                <a:lnTo>
                  <a:pt x="65845" y="15617"/>
                </a:lnTo>
                <a:lnTo>
                  <a:pt x="62213" y="4627"/>
                </a:lnTo>
                <a:lnTo>
                  <a:pt x="52355" y="578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bk object 109"/>
          <p:cNvSpPr/>
          <p:nvPr/>
        </p:nvSpPr>
        <p:spPr>
          <a:xfrm>
            <a:off x="14241713" y="4971013"/>
            <a:ext cx="66675" cy="37465"/>
          </a:xfrm>
          <a:custGeom>
            <a:avLst/>
            <a:gdLst/>
            <a:ahLst/>
            <a:cxnLst/>
            <a:rect l="l" t="t" r="r" b="b"/>
            <a:pathLst>
              <a:path w="66675" h="37464">
                <a:moveTo>
                  <a:pt x="33203" y="0"/>
                </a:moveTo>
                <a:lnTo>
                  <a:pt x="14007" y="578"/>
                </a:lnTo>
                <a:lnTo>
                  <a:pt x="4150" y="4627"/>
                </a:lnTo>
                <a:lnTo>
                  <a:pt x="518" y="15617"/>
                </a:lnTo>
                <a:lnTo>
                  <a:pt x="0" y="37018"/>
                </a:lnTo>
                <a:lnTo>
                  <a:pt x="66363" y="37018"/>
                </a:lnTo>
                <a:lnTo>
                  <a:pt x="65845" y="15617"/>
                </a:lnTo>
                <a:lnTo>
                  <a:pt x="62218" y="4627"/>
                </a:lnTo>
                <a:lnTo>
                  <a:pt x="52374" y="578"/>
                </a:lnTo>
                <a:lnTo>
                  <a:pt x="3320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bk object 110"/>
          <p:cNvSpPr/>
          <p:nvPr/>
        </p:nvSpPr>
        <p:spPr>
          <a:xfrm>
            <a:off x="14440761" y="4971013"/>
            <a:ext cx="33655" cy="37465"/>
          </a:xfrm>
          <a:custGeom>
            <a:avLst/>
            <a:gdLst/>
            <a:ahLst/>
            <a:cxnLst/>
            <a:rect l="l" t="t" r="r" b="b"/>
            <a:pathLst>
              <a:path w="33655" h="37464">
                <a:moveTo>
                  <a:pt x="0" y="0"/>
                </a:moveTo>
                <a:lnTo>
                  <a:pt x="0" y="37018"/>
                </a:lnTo>
                <a:lnTo>
                  <a:pt x="33160" y="37018"/>
                </a:lnTo>
                <a:lnTo>
                  <a:pt x="32641" y="15617"/>
                </a:lnTo>
                <a:lnTo>
                  <a:pt x="29014" y="4627"/>
                </a:lnTo>
                <a:lnTo>
                  <a:pt x="19170" y="578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bk object 111"/>
          <p:cNvSpPr/>
          <p:nvPr/>
        </p:nvSpPr>
        <p:spPr>
          <a:xfrm>
            <a:off x="14606606" y="4971013"/>
            <a:ext cx="66675" cy="37465"/>
          </a:xfrm>
          <a:custGeom>
            <a:avLst/>
            <a:gdLst/>
            <a:ahLst/>
            <a:cxnLst/>
            <a:rect l="l" t="t" r="r" b="b"/>
            <a:pathLst>
              <a:path w="66675" h="37464">
                <a:moveTo>
                  <a:pt x="33159" y="0"/>
                </a:moveTo>
                <a:lnTo>
                  <a:pt x="13989" y="578"/>
                </a:lnTo>
                <a:lnTo>
                  <a:pt x="4144" y="4627"/>
                </a:lnTo>
                <a:lnTo>
                  <a:pt x="518" y="15617"/>
                </a:lnTo>
                <a:lnTo>
                  <a:pt x="0" y="37018"/>
                </a:lnTo>
                <a:lnTo>
                  <a:pt x="66363" y="37018"/>
                </a:lnTo>
                <a:lnTo>
                  <a:pt x="61175" y="15617"/>
                </a:lnTo>
                <a:lnTo>
                  <a:pt x="49761" y="4627"/>
                </a:lnTo>
                <a:lnTo>
                  <a:pt x="38348" y="578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bk object 112"/>
          <p:cNvSpPr/>
          <p:nvPr/>
        </p:nvSpPr>
        <p:spPr>
          <a:xfrm>
            <a:off x="14772450" y="4971013"/>
            <a:ext cx="66363" cy="7355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bk object 113"/>
          <p:cNvSpPr/>
          <p:nvPr/>
        </p:nvSpPr>
        <p:spPr>
          <a:xfrm>
            <a:off x="14938292" y="4971013"/>
            <a:ext cx="66363" cy="7355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bk object 114"/>
          <p:cNvSpPr/>
          <p:nvPr/>
        </p:nvSpPr>
        <p:spPr>
          <a:xfrm>
            <a:off x="15104181" y="4934481"/>
            <a:ext cx="66319" cy="110081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bk object 115"/>
          <p:cNvSpPr/>
          <p:nvPr/>
        </p:nvSpPr>
        <p:spPr>
          <a:xfrm>
            <a:off x="15270024" y="4971013"/>
            <a:ext cx="66319" cy="73550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bk object 116"/>
          <p:cNvSpPr/>
          <p:nvPr/>
        </p:nvSpPr>
        <p:spPr>
          <a:xfrm>
            <a:off x="15469029" y="4971013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203" y="0"/>
                </a:moveTo>
                <a:lnTo>
                  <a:pt x="14007" y="578"/>
                </a:lnTo>
                <a:lnTo>
                  <a:pt x="4150" y="4627"/>
                </a:lnTo>
                <a:lnTo>
                  <a:pt x="518" y="15617"/>
                </a:lnTo>
                <a:lnTo>
                  <a:pt x="0" y="37018"/>
                </a:lnTo>
                <a:lnTo>
                  <a:pt x="518" y="58138"/>
                </a:lnTo>
                <a:lnTo>
                  <a:pt x="4150" y="68983"/>
                </a:lnTo>
                <a:lnTo>
                  <a:pt x="14007" y="72979"/>
                </a:lnTo>
                <a:lnTo>
                  <a:pt x="33203" y="73550"/>
                </a:lnTo>
                <a:lnTo>
                  <a:pt x="3320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bk object 117"/>
          <p:cNvSpPr/>
          <p:nvPr/>
        </p:nvSpPr>
        <p:spPr>
          <a:xfrm>
            <a:off x="15634916" y="4971013"/>
            <a:ext cx="66319" cy="73550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bk object 118"/>
          <p:cNvSpPr/>
          <p:nvPr/>
        </p:nvSpPr>
        <p:spPr>
          <a:xfrm>
            <a:off x="15800761" y="4934481"/>
            <a:ext cx="66319" cy="110081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bk object 119"/>
          <p:cNvSpPr/>
          <p:nvPr/>
        </p:nvSpPr>
        <p:spPr>
          <a:xfrm>
            <a:off x="15966605" y="4934481"/>
            <a:ext cx="66363" cy="110081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bk object 120"/>
          <p:cNvSpPr/>
          <p:nvPr/>
        </p:nvSpPr>
        <p:spPr>
          <a:xfrm>
            <a:off x="16132447" y="4934481"/>
            <a:ext cx="66363" cy="110081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bk object 121"/>
          <p:cNvSpPr/>
          <p:nvPr/>
        </p:nvSpPr>
        <p:spPr>
          <a:xfrm>
            <a:off x="16298336" y="4934481"/>
            <a:ext cx="66319" cy="110081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bk object 122"/>
          <p:cNvSpPr/>
          <p:nvPr/>
        </p:nvSpPr>
        <p:spPr>
          <a:xfrm>
            <a:off x="16464179" y="4934481"/>
            <a:ext cx="99479" cy="110081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bk object 123"/>
          <p:cNvSpPr/>
          <p:nvPr/>
        </p:nvSpPr>
        <p:spPr>
          <a:xfrm>
            <a:off x="16663184" y="4934481"/>
            <a:ext cx="66363" cy="110081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bk object 124"/>
          <p:cNvSpPr/>
          <p:nvPr/>
        </p:nvSpPr>
        <p:spPr>
          <a:xfrm>
            <a:off x="16829028" y="4934481"/>
            <a:ext cx="66363" cy="110081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bk object 125"/>
          <p:cNvSpPr/>
          <p:nvPr/>
        </p:nvSpPr>
        <p:spPr>
          <a:xfrm>
            <a:off x="16994916" y="4934481"/>
            <a:ext cx="66319" cy="110081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bk object 126"/>
          <p:cNvSpPr/>
          <p:nvPr/>
        </p:nvSpPr>
        <p:spPr>
          <a:xfrm>
            <a:off x="17160760" y="4934481"/>
            <a:ext cx="66319" cy="110081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bk object 127"/>
          <p:cNvSpPr/>
          <p:nvPr/>
        </p:nvSpPr>
        <p:spPr>
          <a:xfrm>
            <a:off x="17326602" y="4934481"/>
            <a:ext cx="66363" cy="110081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bk object 128"/>
          <p:cNvSpPr/>
          <p:nvPr/>
        </p:nvSpPr>
        <p:spPr>
          <a:xfrm>
            <a:off x="17525651" y="4971013"/>
            <a:ext cx="66319" cy="73550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bk object 129"/>
          <p:cNvSpPr/>
          <p:nvPr/>
        </p:nvSpPr>
        <p:spPr>
          <a:xfrm>
            <a:off x="17691363" y="4971013"/>
            <a:ext cx="66675" cy="37465"/>
          </a:xfrm>
          <a:custGeom>
            <a:avLst/>
            <a:gdLst/>
            <a:ahLst/>
            <a:cxnLst/>
            <a:rect l="l" t="t" r="r" b="b"/>
            <a:pathLst>
              <a:path w="66675" h="37464">
                <a:moveTo>
                  <a:pt x="33379" y="0"/>
                </a:moveTo>
                <a:lnTo>
                  <a:pt x="14082" y="578"/>
                </a:lnTo>
                <a:lnTo>
                  <a:pt x="4172" y="4627"/>
                </a:lnTo>
                <a:lnTo>
                  <a:pt x="521" y="15617"/>
                </a:lnTo>
                <a:lnTo>
                  <a:pt x="0" y="37018"/>
                </a:lnTo>
                <a:lnTo>
                  <a:pt x="66319" y="37018"/>
                </a:lnTo>
                <a:lnTo>
                  <a:pt x="61173" y="15617"/>
                </a:lnTo>
                <a:lnTo>
                  <a:pt x="49849" y="4627"/>
                </a:lnTo>
                <a:lnTo>
                  <a:pt x="38526" y="578"/>
                </a:lnTo>
                <a:lnTo>
                  <a:pt x="333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bk object 130"/>
          <p:cNvSpPr/>
          <p:nvPr/>
        </p:nvSpPr>
        <p:spPr>
          <a:xfrm>
            <a:off x="17857382" y="4971013"/>
            <a:ext cx="66675" cy="37465"/>
          </a:xfrm>
          <a:custGeom>
            <a:avLst/>
            <a:gdLst/>
            <a:ahLst/>
            <a:cxnLst/>
            <a:rect l="l" t="t" r="r" b="b"/>
            <a:pathLst>
              <a:path w="66675" h="37464">
                <a:moveTo>
                  <a:pt x="32940" y="0"/>
                </a:moveTo>
                <a:lnTo>
                  <a:pt x="13896" y="578"/>
                </a:lnTo>
                <a:lnTo>
                  <a:pt x="4117" y="4627"/>
                </a:lnTo>
                <a:lnTo>
                  <a:pt x="514" y="15617"/>
                </a:lnTo>
                <a:lnTo>
                  <a:pt x="0" y="37018"/>
                </a:lnTo>
                <a:lnTo>
                  <a:pt x="66319" y="37018"/>
                </a:lnTo>
                <a:lnTo>
                  <a:pt x="61104" y="15617"/>
                </a:lnTo>
                <a:lnTo>
                  <a:pt x="49630" y="4627"/>
                </a:lnTo>
                <a:lnTo>
                  <a:pt x="38155" y="578"/>
                </a:lnTo>
                <a:lnTo>
                  <a:pt x="3294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bk object 131"/>
          <p:cNvSpPr/>
          <p:nvPr/>
        </p:nvSpPr>
        <p:spPr>
          <a:xfrm>
            <a:off x="18023402" y="4971013"/>
            <a:ext cx="66675" cy="37465"/>
          </a:xfrm>
          <a:custGeom>
            <a:avLst/>
            <a:gdLst/>
            <a:ahLst/>
            <a:cxnLst/>
            <a:rect l="l" t="t" r="r" b="b"/>
            <a:pathLst>
              <a:path w="66675" h="37464">
                <a:moveTo>
                  <a:pt x="32940" y="0"/>
                </a:moveTo>
                <a:lnTo>
                  <a:pt x="13896" y="578"/>
                </a:lnTo>
                <a:lnTo>
                  <a:pt x="4117" y="4627"/>
                </a:lnTo>
                <a:lnTo>
                  <a:pt x="514" y="15617"/>
                </a:lnTo>
                <a:lnTo>
                  <a:pt x="0" y="37018"/>
                </a:lnTo>
                <a:lnTo>
                  <a:pt x="66319" y="37018"/>
                </a:lnTo>
                <a:lnTo>
                  <a:pt x="61104" y="15617"/>
                </a:lnTo>
                <a:lnTo>
                  <a:pt x="49630" y="4627"/>
                </a:lnTo>
                <a:lnTo>
                  <a:pt x="38155" y="578"/>
                </a:lnTo>
                <a:lnTo>
                  <a:pt x="3294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bk object 132"/>
          <p:cNvSpPr/>
          <p:nvPr/>
        </p:nvSpPr>
        <p:spPr>
          <a:xfrm>
            <a:off x="18188982" y="4971013"/>
            <a:ext cx="66675" cy="37465"/>
          </a:xfrm>
          <a:custGeom>
            <a:avLst/>
            <a:gdLst/>
            <a:ahLst/>
            <a:cxnLst/>
            <a:rect l="l" t="t" r="r" b="b"/>
            <a:pathLst>
              <a:path w="66675" h="37464">
                <a:moveTo>
                  <a:pt x="33379" y="0"/>
                </a:moveTo>
                <a:lnTo>
                  <a:pt x="14082" y="578"/>
                </a:lnTo>
                <a:lnTo>
                  <a:pt x="4172" y="4627"/>
                </a:lnTo>
                <a:lnTo>
                  <a:pt x="521" y="15617"/>
                </a:lnTo>
                <a:lnTo>
                  <a:pt x="0" y="37018"/>
                </a:lnTo>
                <a:lnTo>
                  <a:pt x="66319" y="37018"/>
                </a:lnTo>
                <a:lnTo>
                  <a:pt x="65805" y="15617"/>
                </a:lnTo>
                <a:lnTo>
                  <a:pt x="62202" y="4627"/>
                </a:lnTo>
                <a:lnTo>
                  <a:pt x="52423" y="578"/>
                </a:lnTo>
                <a:lnTo>
                  <a:pt x="333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bk object 133"/>
          <p:cNvSpPr/>
          <p:nvPr/>
        </p:nvSpPr>
        <p:spPr>
          <a:xfrm>
            <a:off x="13246606" y="5154157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31"/>
                </a:lnTo>
                <a:lnTo>
                  <a:pt x="33170" y="36531"/>
                </a:lnTo>
                <a:lnTo>
                  <a:pt x="32652" y="15411"/>
                </a:lnTo>
                <a:lnTo>
                  <a:pt x="29024" y="4566"/>
                </a:lnTo>
                <a:lnTo>
                  <a:pt x="19176" y="570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bk object 134"/>
          <p:cNvSpPr/>
          <p:nvPr/>
        </p:nvSpPr>
        <p:spPr>
          <a:xfrm>
            <a:off x="13412458" y="5154157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31"/>
                </a:lnTo>
                <a:lnTo>
                  <a:pt x="33173" y="36531"/>
                </a:lnTo>
                <a:lnTo>
                  <a:pt x="32654" y="15411"/>
                </a:lnTo>
                <a:lnTo>
                  <a:pt x="29026" y="4566"/>
                </a:lnTo>
                <a:lnTo>
                  <a:pt x="19178" y="570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bk object 135"/>
          <p:cNvSpPr/>
          <p:nvPr/>
        </p:nvSpPr>
        <p:spPr>
          <a:xfrm>
            <a:off x="13578312" y="5154157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3" y="0"/>
                </a:moveTo>
                <a:lnTo>
                  <a:pt x="13994" y="570"/>
                </a:lnTo>
                <a:lnTo>
                  <a:pt x="4146" y="4566"/>
                </a:lnTo>
                <a:lnTo>
                  <a:pt x="518" y="15411"/>
                </a:lnTo>
                <a:lnTo>
                  <a:pt x="0" y="36531"/>
                </a:lnTo>
                <a:lnTo>
                  <a:pt x="33173" y="36531"/>
                </a:lnTo>
                <a:lnTo>
                  <a:pt x="3317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bk object 136"/>
          <p:cNvSpPr/>
          <p:nvPr/>
        </p:nvSpPr>
        <p:spPr>
          <a:xfrm>
            <a:off x="13744182" y="5154157"/>
            <a:ext cx="66319" cy="73062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bk object 137"/>
          <p:cNvSpPr/>
          <p:nvPr/>
        </p:nvSpPr>
        <p:spPr>
          <a:xfrm>
            <a:off x="13910026" y="5154157"/>
            <a:ext cx="66319" cy="73062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bk object 138"/>
          <p:cNvSpPr/>
          <p:nvPr/>
        </p:nvSpPr>
        <p:spPr>
          <a:xfrm>
            <a:off x="14075869" y="5154157"/>
            <a:ext cx="66363" cy="73062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bk object 139"/>
          <p:cNvSpPr/>
          <p:nvPr/>
        </p:nvSpPr>
        <p:spPr>
          <a:xfrm>
            <a:off x="14241713" y="5154157"/>
            <a:ext cx="66363" cy="73062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bk object 140"/>
          <p:cNvSpPr/>
          <p:nvPr/>
        </p:nvSpPr>
        <p:spPr>
          <a:xfrm>
            <a:off x="14440761" y="5154157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062"/>
                </a:lnTo>
                <a:lnTo>
                  <a:pt x="19170" y="67354"/>
                </a:lnTo>
                <a:lnTo>
                  <a:pt x="29015" y="54797"/>
                </a:lnTo>
                <a:lnTo>
                  <a:pt x="32641" y="42239"/>
                </a:lnTo>
                <a:lnTo>
                  <a:pt x="33160" y="36531"/>
                </a:lnTo>
                <a:lnTo>
                  <a:pt x="32641" y="15411"/>
                </a:lnTo>
                <a:lnTo>
                  <a:pt x="29014" y="4566"/>
                </a:lnTo>
                <a:lnTo>
                  <a:pt x="19170" y="570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bk object 141"/>
          <p:cNvSpPr/>
          <p:nvPr/>
        </p:nvSpPr>
        <p:spPr>
          <a:xfrm>
            <a:off x="14606606" y="5154157"/>
            <a:ext cx="66363" cy="73062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bk object 142"/>
          <p:cNvSpPr/>
          <p:nvPr/>
        </p:nvSpPr>
        <p:spPr>
          <a:xfrm>
            <a:off x="14772450" y="5154157"/>
            <a:ext cx="66363" cy="73062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bk object 143"/>
          <p:cNvSpPr/>
          <p:nvPr/>
        </p:nvSpPr>
        <p:spPr>
          <a:xfrm>
            <a:off x="14938292" y="5154157"/>
            <a:ext cx="66363" cy="73062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bk object 144"/>
          <p:cNvSpPr/>
          <p:nvPr/>
        </p:nvSpPr>
        <p:spPr>
          <a:xfrm>
            <a:off x="15104181" y="5154157"/>
            <a:ext cx="66319" cy="73062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bk object 145"/>
          <p:cNvSpPr/>
          <p:nvPr/>
        </p:nvSpPr>
        <p:spPr>
          <a:xfrm>
            <a:off x="15270024" y="5154157"/>
            <a:ext cx="66319" cy="73062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bk object 146"/>
          <p:cNvSpPr/>
          <p:nvPr/>
        </p:nvSpPr>
        <p:spPr>
          <a:xfrm>
            <a:off x="15435868" y="5154157"/>
            <a:ext cx="99523" cy="73062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bk object 147"/>
          <p:cNvSpPr/>
          <p:nvPr/>
        </p:nvSpPr>
        <p:spPr>
          <a:xfrm>
            <a:off x="15634916" y="5154157"/>
            <a:ext cx="66319" cy="73062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bk object 148"/>
          <p:cNvSpPr/>
          <p:nvPr/>
        </p:nvSpPr>
        <p:spPr>
          <a:xfrm>
            <a:off x="15800761" y="5154157"/>
            <a:ext cx="66319" cy="73062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bk object 149"/>
          <p:cNvSpPr/>
          <p:nvPr/>
        </p:nvSpPr>
        <p:spPr>
          <a:xfrm>
            <a:off x="15966605" y="5154157"/>
            <a:ext cx="66363" cy="73062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bk object 150"/>
          <p:cNvSpPr/>
          <p:nvPr/>
        </p:nvSpPr>
        <p:spPr>
          <a:xfrm>
            <a:off x="16132447" y="5154157"/>
            <a:ext cx="66363" cy="73062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bk object 151"/>
          <p:cNvSpPr/>
          <p:nvPr/>
        </p:nvSpPr>
        <p:spPr>
          <a:xfrm>
            <a:off x="16298336" y="5154157"/>
            <a:ext cx="66319" cy="73062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bk object 152"/>
          <p:cNvSpPr/>
          <p:nvPr/>
        </p:nvSpPr>
        <p:spPr>
          <a:xfrm>
            <a:off x="16464179" y="5154157"/>
            <a:ext cx="99479" cy="73062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bk object 153"/>
          <p:cNvSpPr/>
          <p:nvPr/>
        </p:nvSpPr>
        <p:spPr>
          <a:xfrm>
            <a:off x="16663184" y="5154157"/>
            <a:ext cx="66363" cy="73062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bk object 154"/>
          <p:cNvSpPr/>
          <p:nvPr/>
        </p:nvSpPr>
        <p:spPr>
          <a:xfrm>
            <a:off x="16829028" y="5154157"/>
            <a:ext cx="66363" cy="73062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bk object 155"/>
          <p:cNvSpPr/>
          <p:nvPr/>
        </p:nvSpPr>
        <p:spPr>
          <a:xfrm>
            <a:off x="16994916" y="5154157"/>
            <a:ext cx="66319" cy="73062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bk object 156"/>
          <p:cNvSpPr/>
          <p:nvPr/>
        </p:nvSpPr>
        <p:spPr>
          <a:xfrm>
            <a:off x="17160760" y="5154157"/>
            <a:ext cx="66319" cy="73062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bk object 157"/>
          <p:cNvSpPr/>
          <p:nvPr/>
        </p:nvSpPr>
        <p:spPr>
          <a:xfrm>
            <a:off x="17326602" y="5154157"/>
            <a:ext cx="66363" cy="73062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bk object 158"/>
          <p:cNvSpPr/>
          <p:nvPr/>
        </p:nvSpPr>
        <p:spPr>
          <a:xfrm>
            <a:off x="17525651" y="5154157"/>
            <a:ext cx="66319" cy="73062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bk object 159"/>
          <p:cNvSpPr/>
          <p:nvPr/>
        </p:nvSpPr>
        <p:spPr>
          <a:xfrm>
            <a:off x="17691363" y="5154157"/>
            <a:ext cx="66319" cy="73062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bk object 160"/>
          <p:cNvSpPr/>
          <p:nvPr/>
        </p:nvSpPr>
        <p:spPr>
          <a:xfrm>
            <a:off x="17857382" y="5154157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2940" y="0"/>
                </a:moveTo>
                <a:lnTo>
                  <a:pt x="13896" y="570"/>
                </a:lnTo>
                <a:lnTo>
                  <a:pt x="4117" y="4566"/>
                </a:lnTo>
                <a:lnTo>
                  <a:pt x="514" y="15411"/>
                </a:lnTo>
                <a:lnTo>
                  <a:pt x="0" y="36531"/>
                </a:lnTo>
                <a:lnTo>
                  <a:pt x="66319" y="36531"/>
                </a:lnTo>
                <a:lnTo>
                  <a:pt x="61104" y="15411"/>
                </a:lnTo>
                <a:lnTo>
                  <a:pt x="49630" y="4566"/>
                </a:lnTo>
                <a:lnTo>
                  <a:pt x="38155" y="570"/>
                </a:lnTo>
                <a:lnTo>
                  <a:pt x="3294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bk object 161"/>
          <p:cNvSpPr/>
          <p:nvPr/>
        </p:nvSpPr>
        <p:spPr>
          <a:xfrm>
            <a:off x="18023402" y="5154157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2940" y="0"/>
                </a:moveTo>
                <a:lnTo>
                  <a:pt x="13896" y="570"/>
                </a:lnTo>
                <a:lnTo>
                  <a:pt x="4117" y="4566"/>
                </a:lnTo>
                <a:lnTo>
                  <a:pt x="514" y="15411"/>
                </a:lnTo>
                <a:lnTo>
                  <a:pt x="0" y="36531"/>
                </a:lnTo>
                <a:lnTo>
                  <a:pt x="66319" y="36531"/>
                </a:lnTo>
                <a:lnTo>
                  <a:pt x="61104" y="15411"/>
                </a:lnTo>
                <a:lnTo>
                  <a:pt x="49630" y="4566"/>
                </a:lnTo>
                <a:lnTo>
                  <a:pt x="38155" y="570"/>
                </a:lnTo>
                <a:lnTo>
                  <a:pt x="3294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bk object 162"/>
          <p:cNvSpPr/>
          <p:nvPr/>
        </p:nvSpPr>
        <p:spPr>
          <a:xfrm>
            <a:off x="18222362" y="5154157"/>
            <a:ext cx="33020" cy="36830"/>
          </a:xfrm>
          <a:custGeom>
            <a:avLst/>
            <a:gdLst/>
            <a:ahLst/>
            <a:cxnLst/>
            <a:rect l="l" t="t" r="r" b="b"/>
            <a:pathLst>
              <a:path w="33019" h="36829">
                <a:moveTo>
                  <a:pt x="0" y="0"/>
                </a:moveTo>
                <a:lnTo>
                  <a:pt x="0" y="36531"/>
                </a:lnTo>
                <a:lnTo>
                  <a:pt x="32940" y="36531"/>
                </a:lnTo>
                <a:lnTo>
                  <a:pt x="32425" y="15411"/>
                </a:lnTo>
                <a:lnTo>
                  <a:pt x="28822" y="4566"/>
                </a:lnTo>
                <a:lnTo>
                  <a:pt x="19043" y="570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bk object 163"/>
          <p:cNvSpPr/>
          <p:nvPr/>
        </p:nvSpPr>
        <p:spPr>
          <a:xfrm>
            <a:off x="13246606" y="5336814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550"/>
                </a:lnTo>
                <a:lnTo>
                  <a:pt x="19176" y="67765"/>
                </a:lnTo>
                <a:lnTo>
                  <a:pt x="29024" y="55040"/>
                </a:lnTo>
                <a:lnTo>
                  <a:pt x="32652" y="42315"/>
                </a:lnTo>
                <a:lnTo>
                  <a:pt x="33170" y="36531"/>
                </a:lnTo>
                <a:lnTo>
                  <a:pt x="32652" y="15411"/>
                </a:lnTo>
                <a:lnTo>
                  <a:pt x="29024" y="4566"/>
                </a:lnTo>
                <a:lnTo>
                  <a:pt x="19176" y="570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bk object 164"/>
          <p:cNvSpPr/>
          <p:nvPr/>
        </p:nvSpPr>
        <p:spPr>
          <a:xfrm>
            <a:off x="13412458" y="5336814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550"/>
                </a:lnTo>
                <a:lnTo>
                  <a:pt x="19178" y="67765"/>
                </a:lnTo>
                <a:lnTo>
                  <a:pt x="29026" y="55040"/>
                </a:lnTo>
                <a:lnTo>
                  <a:pt x="32654" y="42315"/>
                </a:lnTo>
                <a:lnTo>
                  <a:pt x="33173" y="36531"/>
                </a:lnTo>
                <a:lnTo>
                  <a:pt x="32654" y="15411"/>
                </a:lnTo>
                <a:lnTo>
                  <a:pt x="29026" y="4566"/>
                </a:lnTo>
                <a:lnTo>
                  <a:pt x="19178" y="570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bk object 165"/>
          <p:cNvSpPr/>
          <p:nvPr/>
        </p:nvSpPr>
        <p:spPr>
          <a:xfrm>
            <a:off x="13578312" y="5336814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73" y="0"/>
                </a:moveTo>
                <a:lnTo>
                  <a:pt x="13994" y="570"/>
                </a:lnTo>
                <a:lnTo>
                  <a:pt x="4146" y="4566"/>
                </a:lnTo>
                <a:lnTo>
                  <a:pt x="518" y="15411"/>
                </a:lnTo>
                <a:lnTo>
                  <a:pt x="0" y="36531"/>
                </a:lnTo>
                <a:lnTo>
                  <a:pt x="518" y="57932"/>
                </a:lnTo>
                <a:lnTo>
                  <a:pt x="4146" y="68922"/>
                </a:lnTo>
                <a:lnTo>
                  <a:pt x="13994" y="72971"/>
                </a:lnTo>
                <a:lnTo>
                  <a:pt x="33173" y="73550"/>
                </a:lnTo>
                <a:lnTo>
                  <a:pt x="3317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bk object 166"/>
          <p:cNvSpPr/>
          <p:nvPr/>
        </p:nvSpPr>
        <p:spPr>
          <a:xfrm>
            <a:off x="13744182" y="5336814"/>
            <a:ext cx="66319" cy="73550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bk object 167"/>
          <p:cNvSpPr/>
          <p:nvPr/>
        </p:nvSpPr>
        <p:spPr>
          <a:xfrm>
            <a:off x="13910026" y="5336814"/>
            <a:ext cx="66319" cy="73550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bk object 168"/>
          <p:cNvSpPr/>
          <p:nvPr/>
        </p:nvSpPr>
        <p:spPr>
          <a:xfrm>
            <a:off x="14075869" y="5336814"/>
            <a:ext cx="66363" cy="73550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bk object 169"/>
          <p:cNvSpPr/>
          <p:nvPr/>
        </p:nvSpPr>
        <p:spPr>
          <a:xfrm>
            <a:off x="14241713" y="5336814"/>
            <a:ext cx="66363" cy="73550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bk object 170"/>
          <p:cNvSpPr/>
          <p:nvPr/>
        </p:nvSpPr>
        <p:spPr>
          <a:xfrm>
            <a:off x="14407601" y="5336814"/>
            <a:ext cx="99479" cy="73550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bk object 171"/>
          <p:cNvSpPr/>
          <p:nvPr/>
        </p:nvSpPr>
        <p:spPr>
          <a:xfrm>
            <a:off x="14606606" y="5336814"/>
            <a:ext cx="66363" cy="73550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bk object 172"/>
          <p:cNvSpPr/>
          <p:nvPr/>
        </p:nvSpPr>
        <p:spPr>
          <a:xfrm>
            <a:off x="14772450" y="5336814"/>
            <a:ext cx="66363" cy="73550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bk object 173"/>
          <p:cNvSpPr/>
          <p:nvPr/>
        </p:nvSpPr>
        <p:spPr>
          <a:xfrm>
            <a:off x="14938292" y="5336814"/>
            <a:ext cx="66363" cy="73550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bk object 174"/>
          <p:cNvSpPr/>
          <p:nvPr/>
        </p:nvSpPr>
        <p:spPr>
          <a:xfrm>
            <a:off x="15104181" y="5336814"/>
            <a:ext cx="66319" cy="73550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bk object 175"/>
          <p:cNvSpPr/>
          <p:nvPr/>
        </p:nvSpPr>
        <p:spPr>
          <a:xfrm>
            <a:off x="15270024" y="5336814"/>
            <a:ext cx="66319" cy="73550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bk object 176"/>
          <p:cNvSpPr/>
          <p:nvPr/>
        </p:nvSpPr>
        <p:spPr>
          <a:xfrm>
            <a:off x="15435868" y="5336814"/>
            <a:ext cx="99523" cy="73550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bk object 177"/>
          <p:cNvSpPr/>
          <p:nvPr/>
        </p:nvSpPr>
        <p:spPr>
          <a:xfrm>
            <a:off x="15634916" y="5336814"/>
            <a:ext cx="66319" cy="73550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bk object 178"/>
          <p:cNvSpPr/>
          <p:nvPr/>
        </p:nvSpPr>
        <p:spPr>
          <a:xfrm>
            <a:off x="15800761" y="5336814"/>
            <a:ext cx="66319" cy="73550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bk object 179"/>
          <p:cNvSpPr/>
          <p:nvPr/>
        </p:nvSpPr>
        <p:spPr>
          <a:xfrm>
            <a:off x="15966605" y="5336814"/>
            <a:ext cx="66363" cy="73550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bk object 180"/>
          <p:cNvSpPr/>
          <p:nvPr/>
        </p:nvSpPr>
        <p:spPr>
          <a:xfrm>
            <a:off x="16132447" y="5336814"/>
            <a:ext cx="66363" cy="73550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bk object 181"/>
          <p:cNvSpPr/>
          <p:nvPr/>
        </p:nvSpPr>
        <p:spPr>
          <a:xfrm>
            <a:off x="16298336" y="5336814"/>
            <a:ext cx="66319" cy="73550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bk object 182"/>
          <p:cNvSpPr/>
          <p:nvPr/>
        </p:nvSpPr>
        <p:spPr>
          <a:xfrm>
            <a:off x="16464179" y="5336814"/>
            <a:ext cx="99479" cy="73550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bk object 183"/>
          <p:cNvSpPr/>
          <p:nvPr/>
        </p:nvSpPr>
        <p:spPr>
          <a:xfrm>
            <a:off x="16663184" y="5336814"/>
            <a:ext cx="66363" cy="73550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bk object 184"/>
          <p:cNvSpPr/>
          <p:nvPr/>
        </p:nvSpPr>
        <p:spPr>
          <a:xfrm>
            <a:off x="16829028" y="5336814"/>
            <a:ext cx="66363" cy="73550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bk object 185"/>
          <p:cNvSpPr/>
          <p:nvPr/>
        </p:nvSpPr>
        <p:spPr>
          <a:xfrm>
            <a:off x="16994916" y="5336814"/>
            <a:ext cx="66319" cy="73550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bk object 186"/>
          <p:cNvSpPr/>
          <p:nvPr/>
        </p:nvSpPr>
        <p:spPr>
          <a:xfrm>
            <a:off x="17160760" y="5336814"/>
            <a:ext cx="66319" cy="73550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bk object 187"/>
          <p:cNvSpPr/>
          <p:nvPr/>
        </p:nvSpPr>
        <p:spPr>
          <a:xfrm>
            <a:off x="17326602" y="5336814"/>
            <a:ext cx="66363" cy="73550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bk object 188"/>
          <p:cNvSpPr/>
          <p:nvPr/>
        </p:nvSpPr>
        <p:spPr>
          <a:xfrm>
            <a:off x="17492447" y="5336814"/>
            <a:ext cx="99523" cy="73550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bk object 189"/>
          <p:cNvSpPr/>
          <p:nvPr/>
        </p:nvSpPr>
        <p:spPr>
          <a:xfrm>
            <a:off x="17691363" y="5336814"/>
            <a:ext cx="66319" cy="73550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bk object 190"/>
          <p:cNvSpPr/>
          <p:nvPr/>
        </p:nvSpPr>
        <p:spPr>
          <a:xfrm>
            <a:off x="17857382" y="5336814"/>
            <a:ext cx="66319" cy="73550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bk object 191"/>
          <p:cNvSpPr/>
          <p:nvPr/>
        </p:nvSpPr>
        <p:spPr>
          <a:xfrm>
            <a:off x="18023402" y="5336814"/>
            <a:ext cx="66319" cy="73550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bk object 192"/>
          <p:cNvSpPr/>
          <p:nvPr/>
        </p:nvSpPr>
        <p:spPr>
          <a:xfrm>
            <a:off x="18188982" y="5336814"/>
            <a:ext cx="66319" cy="73550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bk object 193"/>
          <p:cNvSpPr/>
          <p:nvPr/>
        </p:nvSpPr>
        <p:spPr>
          <a:xfrm>
            <a:off x="13246606" y="551991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111"/>
                </a:lnTo>
                <a:lnTo>
                  <a:pt x="19176" y="67395"/>
                </a:lnTo>
                <a:lnTo>
                  <a:pt x="29024" y="54821"/>
                </a:lnTo>
                <a:lnTo>
                  <a:pt x="32652" y="42247"/>
                </a:lnTo>
                <a:lnTo>
                  <a:pt x="33170" y="36531"/>
                </a:lnTo>
                <a:lnTo>
                  <a:pt x="32652" y="15411"/>
                </a:lnTo>
                <a:lnTo>
                  <a:pt x="29024" y="4566"/>
                </a:lnTo>
                <a:lnTo>
                  <a:pt x="19176" y="570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bk object 194"/>
          <p:cNvSpPr/>
          <p:nvPr/>
        </p:nvSpPr>
        <p:spPr>
          <a:xfrm>
            <a:off x="13412458" y="551991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111"/>
                </a:lnTo>
                <a:lnTo>
                  <a:pt x="19178" y="67395"/>
                </a:lnTo>
                <a:lnTo>
                  <a:pt x="29026" y="54821"/>
                </a:lnTo>
                <a:lnTo>
                  <a:pt x="32654" y="42247"/>
                </a:lnTo>
                <a:lnTo>
                  <a:pt x="33173" y="36531"/>
                </a:lnTo>
                <a:lnTo>
                  <a:pt x="32654" y="15411"/>
                </a:lnTo>
                <a:lnTo>
                  <a:pt x="29026" y="4566"/>
                </a:lnTo>
                <a:lnTo>
                  <a:pt x="19178" y="570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bk object 195"/>
          <p:cNvSpPr/>
          <p:nvPr/>
        </p:nvSpPr>
        <p:spPr>
          <a:xfrm>
            <a:off x="13578312" y="5519910"/>
            <a:ext cx="66341" cy="73111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bk object 196"/>
          <p:cNvSpPr/>
          <p:nvPr/>
        </p:nvSpPr>
        <p:spPr>
          <a:xfrm>
            <a:off x="13744182" y="5519910"/>
            <a:ext cx="66319" cy="73111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bk object 197"/>
          <p:cNvSpPr/>
          <p:nvPr/>
        </p:nvSpPr>
        <p:spPr>
          <a:xfrm>
            <a:off x="13910026" y="5519910"/>
            <a:ext cx="66319" cy="73111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bk object 198"/>
          <p:cNvSpPr/>
          <p:nvPr/>
        </p:nvSpPr>
        <p:spPr>
          <a:xfrm>
            <a:off x="14075869" y="5519910"/>
            <a:ext cx="66363" cy="73111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bk object 199"/>
          <p:cNvSpPr/>
          <p:nvPr/>
        </p:nvSpPr>
        <p:spPr>
          <a:xfrm>
            <a:off x="14241713" y="5519910"/>
            <a:ext cx="66363" cy="73111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bk object 200"/>
          <p:cNvSpPr/>
          <p:nvPr/>
        </p:nvSpPr>
        <p:spPr>
          <a:xfrm>
            <a:off x="14407601" y="5519910"/>
            <a:ext cx="99479" cy="73111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bk object 201"/>
          <p:cNvSpPr/>
          <p:nvPr/>
        </p:nvSpPr>
        <p:spPr>
          <a:xfrm>
            <a:off x="14606606" y="5519910"/>
            <a:ext cx="66363" cy="73111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bk object 202"/>
          <p:cNvSpPr/>
          <p:nvPr/>
        </p:nvSpPr>
        <p:spPr>
          <a:xfrm>
            <a:off x="14772450" y="5519910"/>
            <a:ext cx="66363" cy="73111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bk object 203"/>
          <p:cNvSpPr/>
          <p:nvPr/>
        </p:nvSpPr>
        <p:spPr>
          <a:xfrm>
            <a:off x="14938292" y="5519910"/>
            <a:ext cx="66363" cy="73111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bk object 204"/>
          <p:cNvSpPr/>
          <p:nvPr/>
        </p:nvSpPr>
        <p:spPr>
          <a:xfrm>
            <a:off x="15104181" y="5519910"/>
            <a:ext cx="66319" cy="73111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bk object 205"/>
          <p:cNvSpPr/>
          <p:nvPr/>
        </p:nvSpPr>
        <p:spPr>
          <a:xfrm>
            <a:off x="15270024" y="5519910"/>
            <a:ext cx="66319" cy="73111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bk object 206"/>
          <p:cNvSpPr/>
          <p:nvPr/>
        </p:nvSpPr>
        <p:spPr>
          <a:xfrm>
            <a:off x="15435868" y="5519910"/>
            <a:ext cx="99523" cy="73111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bk object 207"/>
          <p:cNvSpPr/>
          <p:nvPr/>
        </p:nvSpPr>
        <p:spPr>
          <a:xfrm>
            <a:off x="15634916" y="5519910"/>
            <a:ext cx="66319" cy="73111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bk object 208"/>
          <p:cNvSpPr/>
          <p:nvPr/>
        </p:nvSpPr>
        <p:spPr>
          <a:xfrm>
            <a:off x="15800761" y="5519910"/>
            <a:ext cx="66319" cy="73111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bk object 209"/>
          <p:cNvSpPr/>
          <p:nvPr/>
        </p:nvSpPr>
        <p:spPr>
          <a:xfrm>
            <a:off x="15966605" y="5519910"/>
            <a:ext cx="66363" cy="73111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bk object 210"/>
          <p:cNvSpPr/>
          <p:nvPr/>
        </p:nvSpPr>
        <p:spPr>
          <a:xfrm>
            <a:off x="16132447" y="5519910"/>
            <a:ext cx="66363" cy="73111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bk object 211"/>
          <p:cNvSpPr/>
          <p:nvPr/>
        </p:nvSpPr>
        <p:spPr>
          <a:xfrm>
            <a:off x="16298336" y="5519910"/>
            <a:ext cx="99479" cy="73111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bk object 212"/>
          <p:cNvSpPr/>
          <p:nvPr/>
        </p:nvSpPr>
        <p:spPr>
          <a:xfrm>
            <a:off x="16464181" y="5519910"/>
            <a:ext cx="99479" cy="73111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bk object 213"/>
          <p:cNvSpPr/>
          <p:nvPr/>
        </p:nvSpPr>
        <p:spPr>
          <a:xfrm>
            <a:off x="16663184" y="5519910"/>
            <a:ext cx="66363" cy="73111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bk object 214"/>
          <p:cNvSpPr/>
          <p:nvPr/>
        </p:nvSpPr>
        <p:spPr>
          <a:xfrm>
            <a:off x="16829028" y="5519910"/>
            <a:ext cx="66363" cy="73111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bk object 215"/>
          <p:cNvSpPr/>
          <p:nvPr/>
        </p:nvSpPr>
        <p:spPr>
          <a:xfrm>
            <a:off x="16994916" y="5519910"/>
            <a:ext cx="66319" cy="73111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bk object 216"/>
          <p:cNvSpPr/>
          <p:nvPr/>
        </p:nvSpPr>
        <p:spPr>
          <a:xfrm>
            <a:off x="17160760" y="5519910"/>
            <a:ext cx="66319" cy="73111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bk object 217"/>
          <p:cNvSpPr/>
          <p:nvPr/>
        </p:nvSpPr>
        <p:spPr>
          <a:xfrm>
            <a:off x="17326604" y="5519910"/>
            <a:ext cx="99523" cy="73111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bk object 218"/>
          <p:cNvSpPr/>
          <p:nvPr/>
        </p:nvSpPr>
        <p:spPr>
          <a:xfrm>
            <a:off x="17492447" y="5519910"/>
            <a:ext cx="99523" cy="73111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bk object 219"/>
          <p:cNvSpPr/>
          <p:nvPr/>
        </p:nvSpPr>
        <p:spPr>
          <a:xfrm>
            <a:off x="17691363" y="5519910"/>
            <a:ext cx="66319" cy="73111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bk object 220"/>
          <p:cNvSpPr/>
          <p:nvPr/>
        </p:nvSpPr>
        <p:spPr>
          <a:xfrm>
            <a:off x="17857382" y="5519910"/>
            <a:ext cx="66319" cy="73111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bk object 221"/>
          <p:cNvSpPr/>
          <p:nvPr/>
        </p:nvSpPr>
        <p:spPr>
          <a:xfrm>
            <a:off x="18023402" y="5519910"/>
            <a:ext cx="66319" cy="73111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bk object 222"/>
          <p:cNvSpPr/>
          <p:nvPr/>
        </p:nvSpPr>
        <p:spPr>
          <a:xfrm>
            <a:off x="18188982" y="5519910"/>
            <a:ext cx="66319" cy="73111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bk object 223"/>
          <p:cNvSpPr/>
          <p:nvPr/>
        </p:nvSpPr>
        <p:spPr>
          <a:xfrm>
            <a:off x="13246606" y="5702763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160"/>
                </a:lnTo>
                <a:lnTo>
                  <a:pt x="19176" y="72588"/>
                </a:lnTo>
                <a:lnTo>
                  <a:pt x="29024" y="68587"/>
                </a:lnTo>
                <a:lnTo>
                  <a:pt x="32652" y="57728"/>
                </a:lnTo>
                <a:lnTo>
                  <a:pt x="33170" y="36580"/>
                </a:lnTo>
                <a:lnTo>
                  <a:pt x="32652" y="15432"/>
                </a:lnTo>
                <a:lnTo>
                  <a:pt x="29024" y="4572"/>
                </a:lnTo>
                <a:lnTo>
                  <a:pt x="19176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bk object 224"/>
          <p:cNvSpPr/>
          <p:nvPr/>
        </p:nvSpPr>
        <p:spPr>
          <a:xfrm>
            <a:off x="13412458" y="5702763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0" y="0"/>
                </a:moveTo>
                <a:lnTo>
                  <a:pt x="0" y="73160"/>
                </a:lnTo>
                <a:lnTo>
                  <a:pt x="19178" y="72588"/>
                </a:lnTo>
                <a:lnTo>
                  <a:pt x="29026" y="68587"/>
                </a:lnTo>
                <a:lnTo>
                  <a:pt x="32654" y="57728"/>
                </a:lnTo>
                <a:lnTo>
                  <a:pt x="33173" y="36580"/>
                </a:lnTo>
                <a:lnTo>
                  <a:pt x="32654" y="15432"/>
                </a:lnTo>
                <a:lnTo>
                  <a:pt x="29026" y="4572"/>
                </a:lnTo>
                <a:lnTo>
                  <a:pt x="1917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bk object 225"/>
          <p:cNvSpPr/>
          <p:nvPr/>
        </p:nvSpPr>
        <p:spPr>
          <a:xfrm>
            <a:off x="13578312" y="5702763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73" y="0"/>
                </a:moveTo>
                <a:lnTo>
                  <a:pt x="13994" y="5715"/>
                </a:lnTo>
                <a:lnTo>
                  <a:pt x="4146" y="18290"/>
                </a:lnTo>
                <a:lnTo>
                  <a:pt x="518" y="30864"/>
                </a:lnTo>
                <a:lnTo>
                  <a:pt x="0" y="36580"/>
                </a:lnTo>
                <a:lnTo>
                  <a:pt x="518" y="57728"/>
                </a:lnTo>
                <a:lnTo>
                  <a:pt x="4146" y="68587"/>
                </a:lnTo>
                <a:lnTo>
                  <a:pt x="13994" y="72588"/>
                </a:lnTo>
                <a:lnTo>
                  <a:pt x="33173" y="73160"/>
                </a:lnTo>
                <a:lnTo>
                  <a:pt x="3317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bk object 226"/>
          <p:cNvSpPr/>
          <p:nvPr/>
        </p:nvSpPr>
        <p:spPr>
          <a:xfrm>
            <a:off x="13744182" y="5702763"/>
            <a:ext cx="66319" cy="7316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bk object 227"/>
          <p:cNvSpPr/>
          <p:nvPr/>
        </p:nvSpPr>
        <p:spPr>
          <a:xfrm>
            <a:off x="13910026" y="5702763"/>
            <a:ext cx="66319" cy="7316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bk object 228"/>
          <p:cNvSpPr/>
          <p:nvPr/>
        </p:nvSpPr>
        <p:spPr>
          <a:xfrm>
            <a:off x="14075871" y="5702763"/>
            <a:ext cx="66363" cy="73160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bk object 229"/>
          <p:cNvSpPr/>
          <p:nvPr/>
        </p:nvSpPr>
        <p:spPr>
          <a:xfrm>
            <a:off x="14241713" y="5702763"/>
            <a:ext cx="66363" cy="7316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bk object 230"/>
          <p:cNvSpPr/>
          <p:nvPr/>
        </p:nvSpPr>
        <p:spPr>
          <a:xfrm>
            <a:off x="14407602" y="5702763"/>
            <a:ext cx="99479" cy="73160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bk object 231"/>
          <p:cNvSpPr/>
          <p:nvPr/>
        </p:nvSpPr>
        <p:spPr>
          <a:xfrm>
            <a:off x="14606606" y="5702763"/>
            <a:ext cx="66363" cy="7316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bk object 232"/>
          <p:cNvSpPr/>
          <p:nvPr/>
        </p:nvSpPr>
        <p:spPr>
          <a:xfrm>
            <a:off x="14772450" y="5702763"/>
            <a:ext cx="66363" cy="7316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bk object 233"/>
          <p:cNvSpPr/>
          <p:nvPr/>
        </p:nvSpPr>
        <p:spPr>
          <a:xfrm>
            <a:off x="14938294" y="5702763"/>
            <a:ext cx="66363" cy="7316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bk object 234"/>
          <p:cNvSpPr/>
          <p:nvPr/>
        </p:nvSpPr>
        <p:spPr>
          <a:xfrm>
            <a:off x="15104181" y="5702763"/>
            <a:ext cx="66319" cy="7316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bk object 235"/>
          <p:cNvSpPr/>
          <p:nvPr/>
        </p:nvSpPr>
        <p:spPr>
          <a:xfrm>
            <a:off x="15270026" y="5702763"/>
            <a:ext cx="66319" cy="7316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bk object 236"/>
          <p:cNvSpPr/>
          <p:nvPr/>
        </p:nvSpPr>
        <p:spPr>
          <a:xfrm>
            <a:off x="15435868" y="5702763"/>
            <a:ext cx="99523" cy="73160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bk object 237"/>
          <p:cNvSpPr/>
          <p:nvPr/>
        </p:nvSpPr>
        <p:spPr>
          <a:xfrm>
            <a:off x="15634916" y="5702763"/>
            <a:ext cx="66319" cy="7316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bk object 238"/>
          <p:cNvSpPr/>
          <p:nvPr/>
        </p:nvSpPr>
        <p:spPr>
          <a:xfrm>
            <a:off x="15800761" y="5702763"/>
            <a:ext cx="66319" cy="7316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bk object 239"/>
          <p:cNvSpPr/>
          <p:nvPr/>
        </p:nvSpPr>
        <p:spPr>
          <a:xfrm>
            <a:off x="15966605" y="5702763"/>
            <a:ext cx="66363" cy="73160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bk object 240"/>
          <p:cNvSpPr/>
          <p:nvPr/>
        </p:nvSpPr>
        <p:spPr>
          <a:xfrm>
            <a:off x="16132449" y="5702763"/>
            <a:ext cx="66363" cy="7316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bk object 241"/>
          <p:cNvSpPr/>
          <p:nvPr/>
        </p:nvSpPr>
        <p:spPr>
          <a:xfrm>
            <a:off x="16298336" y="5702763"/>
            <a:ext cx="99479" cy="73160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bk object 242"/>
          <p:cNvSpPr/>
          <p:nvPr/>
        </p:nvSpPr>
        <p:spPr>
          <a:xfrm>
            <a:off x="16464181" y="5702763"/>
            <a:ext cx="99479" cy="73160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bk object 243"/>
          <p:cNvSpPr/>
          <p:nvPr/>
        </p:nvSpPr>
        <p:spPr>
          <a:xfrm>
            <a:off x="16630023" y="5702763"/>
            <a:ext cx="99523" cy="73160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bk object 244"/>
          <p:cNvSpPr/>
          <p:nvPr/>
        </p:nvSpPr>
        <p:spPr>
          <a:xfrm>
            <a:off x="16829028" y="5702763"/>
            <a:ext cx="66363" cy="73160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bk object 245"/>
          <p:cNvSpPr/>
          <p:nvPr/>
        </p:nvSpPr>
        <p:spPr>
          <a:xfrm>
            <a:off x="16994916" y="5702763"/>
            <a:ext cx="66319" cy="7316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bk object 246"/>
          <p:cNvSpPr/>
          <p:nvPr/>
        </p:nvSpPr>
        <p:spPr>
          <a:xfrm>
            <a:off x="17492447" y="5702763"/>
            <a:ext cx="99523" cy="73160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bk object 247"/>
          <p:cNvSpPr/>
          <p:nvPr/>
        </p:nvSpPr>
        <p:spPr>
          <a:xfrm>
            <a:off x="17691363" y="5702763"/>
            <a:ext cx="66319" cy="7316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bk object 248"/>
          <p:cNvSpPr/>
          <p:nvPr/>
        </p:nvSpPr>
        <p:spPr>
          <a:xfrm>
            <a:off x="17857382" y="5702763"/>
            <a:ext cx="66319" cy="7316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bk object 249"/>
          <p:cNvSpPr/>
          <p:nvPr/>
        </p:nvSpPr>
        <p:spPr>
          <a:xfrm>
            <a:off x="18023402" y="5702763"/>
            <a:ext cx="66319" cy="7316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bk object 250"/>
          <p:cNvSpPr/>
          <p:nvPr/>
        </p:nvSpPr>
        <p:spPr>
          <a:xfrm>
            <a:off x="18188982" y="5702763"/>
            <a:ext cx="66319" cy="7316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bk object 251"/>
          <p:cNvSpPr/>
          <p:nvPr/>
        </p:nvSpPr>
        <p:spPr>
          <a:xfrm>
            <a:off x="13246606" y="5922243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0" y="0"/>
                </a:moveTo>
                <a:lnTo>
                  <a:pt x="0" y="0"/>
                </a:lnTo>
                <a:lnTo>
                  <a:pt x="0" y="36580"/>
                </a:lnTo>
                <a:lnTo>
                  <a:pt x="19176" y="36008"/>
                </a:lnTo>
                <a:lnTo>
                  <a:pt x="29024" y="32007"/>
                </a:lnTo>
                <a:lnTo>
                  <a:pt x="32652" y="21147"/>
                </a:lnTo>
                <a:lnTo>
                  <a:pt x="3317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bk object 252"/>
          <p:cNvSpPr/>
          <p:nvPr/>
        </p:nvSpPr>
        <p:spPr>
          <a:xfrm>
            <a:off x="13412460" y="5922243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3" y="0"/>
                </a:moveTo>
                <a:lnTo>
                  <a:pt x="0" y="0"/>
                </a:lnTo>
                <a:lnTo>
                  <a:pt x="0" y="36580"/>
                </a:lnTo>
                <a:lnTo>
                  <a:pt x="19178" y="36008"/>
                </a:lnTo>
                <a:lnTo>
                  <a:pt x="29026" y="32007"/>
                </a:lnTo>
                <a:lnTo>
                  <a:pt x="32654" y="21147"/>
                </a:lnTo>
                <a:lnTo>
                  <a:pt x="3317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bk object 253"/>
          <p:cNvSpPr/>
          <p:nvPr/>
        </p:nvSpPr>
        <p:spPr>
          <a:xfrm>
            <a:off x="13578312" y="5885664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73" y="0"/>
                </a:moveTo>
                <a:lnTo>
                  <a:pt x="13994" y="5715"/>
                </a:lnTo>
                <a:lnTo>
                  <a:pt x="4146" y="18290"/>
                </a:lnTo>
                <a:lnTo>
                  <a:pt x="518" y="30864"/>
                </a:lnTo>
                <a:lnTo>
                  <a:pt x="0" y="36580"/>
                </a:lnTo>
                <a:lnTo>
                  <a:pt x="518" y="57728"/>
                </a:lnTo>
                <a:lnTo>
                  <a:pt x="4146" y="68587"/>
                </a:lnTo>
                <a:lnTo>
                  <a:pt x="13994" y="72588"/>
                </a:lnTo>
                <a:lnTo>
                  <a:pt x="33173" y="73160"/>
                </a:lnTo>
                <a:lnTo>
                  <a:pt x="3317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bk object 254"/>
          <p:cNvSpPr/>
          <p:nvPr/>
        </p:nvSpPr>
        <p:spPr>
          <a:xfrm>
            <a:off x="13744182" y="5885664"/>
            <a:ext cx="66319" cy="73160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bk object 255"/>
          <p:cNvSpPr/>
          <p:nvPr/>
        </p:nvSpPr>
        <p:spPr>
          <a:xfrm>
            <a:off x="13910026" y="5885664"/>
            <a:ext cx="66319" cy="73160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bk object 256"/>
          <p:cNvSpPr/>
          <p:nvPr/>
        </p:nvSpPr>
        <p:spPr>
          <a:xfrm>
            <a:off x="14075871" y="5885664"/>
            <a:ext cx="66363" cy="73160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bk object 257"/>
          <p:cNvSpPr/>
          <p:nvPr/>
        </p:nvSpPr>
        <p:spPr>
          <a:xfrm>
            <a:off x="14241713" y="5885664"/>
            <a:ext cx="66363" cy="73160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bk object 258"/>
          <p:cNvSpPr/>
          <p:nvPr/>
        </p:nvSpPr>
        <p:spPr>
          <a:xfrm>
            <a:off x="14407602" y="5885664"/>
            <a:ext cx="99479" cy="73160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bk object 259"/>
          <p:cNvSpPr/>
          <p:nvPr/>
        </p:nvSpPr>
        <p:spPr>
          <a:xfrm>
            <a:off x="14606606" y="5885664"/>
            <a:ext cx="66363" cy="73160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bk object 260"/>
          <p:cNvSpPr/>
          <p:nvPr/>
        </p:nvSpPr>
        <p:spPr>
          <a:xfrm>
            <a:off x="14772450" y="5885664"/>
            <a:ext cx="66363" cy="73160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bk object 261"/>
          <p:cNvSpPr/>
          <p:nvPr/>
        </p:nvSpPr>
        <p:spPr>
          <a:xfrm>
            <a:off x="14938294" y="5885664"/>
            <a:ext cx="66363" cy="73160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bk object 262"/>
          <p:cNvSpPr/>
          <p:nvPr/>
        </p:nvSpPr>
        <p:spPr>
          <a:xfrm>
            <a:off x="15104181" y="5885664"/>
            <a:ext cx="66319" cy="73160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bk object 263"/>
          <p:cNvSpPr/>
          <p:nvPr/>
        </p:nvSpPr>
        <p:spPr>
          <a:xfrm>
            <a:off x="15270026" y="5885664"/>
            <a:ext cx="66319" cy="73160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bk object 264"/>
          <p:cNvSpPr/>
          <p:nvPr/>
        </p:nvSpPr>
        <p:spPr>
          <a:xfrm>
            <a:off x="15435868" y="5885664"/>
            <a:ext cx="99523" cy="73160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bk object 265"/>
          <p:cNvSpPr/>
          <p:nvPr/>
        </p:nvSpPr>
        <p:spPr>
          <a:xfrm>
            <a:off x="15634916" y="5885664"/>
            <a:ext cx="66319" cy="109740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bk object 266"/>
          <p:cNvSpPr/>
          <p:nvPr/>
        </p:nvSpPr>
        <p:spPr>
          <a:xfrm>
            <a:off x="15800761" y="5885664"/>
            <a:ext cx="66319" cy="109740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bk object 267"/>
          <p:cNvSpPr/>
          <p:nvPr/>
        </p:nvSpPr>
        <p:spPr>
          <a:xfrm>
            <a:off x="15966605" y="5885664"/>
            <a:ext cx="66363" cy="109740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bk object 268"/>
          <p:cNvSpPr/>
          <p:nvPr/>
        </p:nvSpPr>
        <p:spPr>
          <a:xfrm>
            <a:off x="16132449" y="5885664"/>
            <a:ext cx="66363" cy="109740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bk object 269"/>
          <p:cNvSpPr/>
          <p:nvPr/>
        </p:nvSpPr>
        <p:spPr>
          <a:xfrm>
            <a:off x="16298336" y="5885664"/>
            <a:ext cx="99479" cy="109740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bk object 270"/>
          <p:cNvSpPr/>
          <p:nvPr/>
        </p:nvSpPr>
        <p:spPr>
          <a:xfrm>
            <a:off x="16464181" y="5885664"/>
            <a:ext cx="99479" cy="109740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bk object 271"/>
          <p:cNvSpPr/>
          <p:nvPr/>
        </p:nvSpPr>
        <p:spPr>
          <a:xfrm>
            <a:off x="16663184" y="5885664"/>
            <a:ext cx="66363" cy="109740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bk object 272"/>
          <p:cNvSpPr/>
          <p:nvPr/>
        </p:nvSpPr>
        <p:spPr>
          <a:xfrm>
            <a:off x="16829028" y="5885664"/>
            <a:ext cx="66363" cy="73160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bk object 273"/>
          <p:cNvSpPr/>
          <p:nvPr/>
        </p:nvSpPr>
        <p:spPr>
          <a:xfrm>
            <a:off x="16994916" y="5885664"/>
            <a:ext cx="66319" cy="73160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bk object 274"/>
          <p:cNvSpPr/>
          <p:nvPr/>
        </p:nvSpPr>
        <p:spPr>
          <a:xfrm>
            <a:off x="17160760" y="5885664"/>
            <a:ext cx="66319" cy="73160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bk object 275"/>
          <p:cNvSpPr/>
          <p:nvPr/>
        </p:nvSpPr>
        <p:spPr>
          <a:xfrm>
            <a:off x="17326604" y="5885664"/>
            <a:ext cx="66363" cy="73160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bk object 276"/>
          <p:cNvSpPr/>
          <p:nvPr/>
        </p:nvSpPr>
        <p:spPr>
          <a:xfrm>
            <a:off x="17492447" y="5885664"/>
            <a:ext cx="99523" cy="73160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bk object 277"/>
          <p:cNvSpPr/>
          <p:nvPr/>
        </p:nvSpPr>
        <p:spPr>
          <a:xfrm>
            <a:off x="17691363" y="5885664"/>
            <a:ext cx="66319" cy="73160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bk object 278"/>
          <p:cNvSpPr/>
          <p:nvPr/>
        </p:nvSpPr>
        <p:spPr>
          <a:xfrm>
            <a:off x="17857382" y="5885664"/>
            <a:ext cx="66319" cy="73160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bk object 279"/>
          <p:cNvSpPr/>
          <p:nvPr/>
        </p:nvSpPr>
        <p:spPr>
          <a:xfrm>
            <a:off x="18023402" y="5885664"/>
            <a:ext cx="66319" cy="73160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bk object 280"/>
          <p:cNvSpPr/>
          <p:nvPr/>
        </p:nvSpPr>
        <p:spPr>
          <a:xfrm>
            <a:off x="18188982" y="5885664"/>
            <a:ext cx="66319" cy="73160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bk object 281"/>
          <p:cNvSpPr/>
          <p:nvPr/>
        </p:nvSpPr>
        <p:spPr>
          <a:xfrm>
            <a:off x="13246606" y="6105096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0" y="0"/>
                </a:moveTo>
                <a:lnTo>
                  <a:pt x="0" y="0"/>
                </a:lnTo>
                <a:lnTo>
                  <a:pt x="0" y="36580"/>
                </a:lnTo>
                <a:lnTo>
                  <a:pt x="19176" y="36008"/>
                </a:lnTo>
                <a:lnTo>
                  <a:pt x="29024" y="32007"/>
                </a:lnTo>
                <a:lnTo>
                  <a:pt x="32652" y="21147"/>
                </a:lnTo>
                <a:lnTo>
                  <a:pt x="3317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bk object 282"/>
          <p:cNvSpPr/>
          <p:nvPr/>
        </p:nvSpPr>
        <p:spPr>
          <a:xfrm>
            <a:off x="13412460" y="6105096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3" y="0"/>
                </a:moveTo>
                <a:lnTo>
                  <a:pt x="0" y="0"/>
                </a:lnTo>
                <a:lnTo>
                  <a:pt x="0" y="36580"/>
                </a:lnTo>
                <a:lnTo>
                  <a:pt x="19178" y="36008"/>
                </a:lnTo>
                <a:lnTo>
                  <a:pt x="29026" y="32007"/>
                </a:lnTo>
                <a:lnTo>
                  <a:pt x="32654" y="21147"/>
                </a:lnTo>
                <a:lnTo>
                  <a:pt x="3317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bk object 283"/>
          <p:cNvSpPr/>
          <p:nvPr/>
        </p:nvSpPr>
        <p:spPr>
          <a:xfrm>
            <a:off x="13578312" y="6105096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3" y="0"/>
                </a:moveTo>
                <a:lnTo>
                  <a:pt x="13994" y="571"/>
                </a:lnTo>
                <a:lnTo>
                  <a:pt x="4146" y="4572"/>
                </a:lnTo>
                <a:lnTo>
                  <a:pt x="518" y="15432"/>
                </a:lnTo>
                <a:lnTo>
                  <a:pt x="0" y="36580"/>
                </a:lnTo>
                <a:lnTo>
                  <a:pt x="33173" y="36580"/>
                </a:lnTo>
                <a:lnTo>
                  <a:pt x="3317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bk object 284"/>
          <p:cNvSpPr/>
          <p:nvPr/>
        </p:nvSpPr>
        <p:spPr>
          <a:xfrm>
            <a:off x="13744182" y="6105096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159" y="0"/>
                </a:moveTo>
                <a:lnTo>
                  <a:pt x="13989" y="571"/>
                </a:lnTo>
                <a:lnTo>
                  <a:pt x="4144" y="4572"/>
                </a:lnTo>
                <a:lnTo>
                  <a:pt x="518" y="15432"/>
                </a:lnTo>
                <a:lnTo>
                  <a:pt x="0" y="36580"/>
                </a:lnTo>
                <a:lnTo>
                  <a:pt x="66319" y="36580"/>
                </a:lnTo>
                <a:lnTo>
                  <a:pt x="61138" y="15432"/>
                </a:lnTo>
                <a:lnTo>
                  <a:pt x="49739" y="4572"/>
                </a:lnTo>
                <a:lnTo>
                  <a:pt x="38341" y="571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bk object 285"/>
          <p:cNvSpPr/>
          <p:nvPr/>
        </p:nvSpPr>
        <p:spPr>
          <a:xfrm>
            <a:off x="13910026" y="6105096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159" y="0"/>
                </a:moveTo>
                <a:lnTo>
                  <a:pt x="13989" y="571"/>
                </a:lnTo>
                <a:lnTo>
                  <a:pt x="4144" y="4572"/>
                </a:lnTo>
                <a:lnTo>
                  <a:pt x="518" y="15432"/>
                </a:lnTo>
                <a:lnTo>
                  <a:pt x="0" y="36580"/>
                </a:lnTo>
                <a:lnTo>
                  <a:pt x="66319" y="36580"/>
                </a:lnTo>
                <a:lnTo>
                  <a:pt x="65801" y="15432"/>
                </a:lnTo>
                <a:lnTo>
                  <a:pt x="62174" y="4572"/>
                </a:lnTo>
                <a:lnTo>
                  <a:pt x="52330" y="571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bk object 286"/>
          <p:cNvSpPr/>
          <p:nvPr/>
        </p:nvSpPr>
        <p:spPr>
          <a:xfrm>
            <a:off x="14075871" y="6068516"/>
            <a:ext cx="66363" cy="109740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bk object 287"/>
          <p:cNvSpPr/>
          <p:nvPr/>
        </p:nvSpPr>
        <p:spPr>
          <a:xfrm>
            <a:off x="14241713" y="6068516"/>
            <a:ext cx="66363" cy="109740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bk object 288"/>
          <p:cNvSpPr/>
          <p:nvPr/>
        </p:nvSpPr>
        <p:spPr>
          <a:xfrm>
            <a:off x="14407602" y="6068516"/>
            <a:ext cx="99479" cy="109740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bk object 289"/>
          <p:cNvSpPr/>
          <p:nvPr/>
        </p:nvSpPr>
        <p:spPr>
          <a:xfrm>
            <a:off x="14606606" y="6068516"/>
            <a:ext cx="66363" cy="109740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bk object 290"/>
          <p:cNvSpPr/>
          <p:nvPr/>
        </p:nvSpPr>
        <p:spPr>
          <a:xfrm>
            <a:off x="14772450" y="6068516"/>
            <a:ext cx="66363" cy="109740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bk object 291"/>
          <p:cNvSpPr/>
          <p:nvPr/>
        </p:nvSpPr>
        <p:spPr>
          <a:xfrm>
            <a:off x="14938294" y="6068516"/>
            <a:ext cx="66363" cy="109740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bk object 292"/>
          <p:cNvSpPr/>
          <p:nvPr/>
        </p:nvSpPr>
        <p:spPr>
          <a:xfrm>
            <a:off x="15104181" y="6068516"/>
            <a:ext cx="66319" cy="109740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bk object 293"/>
          <p:cNvSpPr/>
          <p:nvPr/>
        </p:nvSpPr>
        <p:spPr>
          <a:xfrm>
            <a:off x="15270026" y="6068516"/>
            <a:ext cx="99523" cy="109740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bk object 294"/>
          <p:cNvSpPr/>
          <p:nvPr/>
        </p:nvSpPr>
        <p:spPr>
          <a:xfrm>
            <a:off x="15435868" y="6068516"/>
            <a:ext cx="99523" cy="109740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bk object 295"/>
          <p:cNvSpPr/>
          <p:nvPr/>
        </p:nvSpPr>
        <p:spPr>
          <a:xfrm>
            <a:off x="15601712" y="6068516"/>
            <a:ext cx="99523" cy="109740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bk object 296"/>
          <p:cNvSpPr/>
          <p:nvPr/>
        </p:nvSpPr>
        <p:spPr>
          <a:xfrm>
            <a:off x="15800761" y="6068516"/>
            <a:ext cx="66319" cy="109740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bk object 297"/>
          <p:cNvSpPr/>
          <p:nvPr/>
        </p:nvSpPr>
        <p:spPr>
          <a:xfrm>
            <a:off x="15966605" y="6068516"/>
            <a:ext cx="66363" cy="109740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bk object 298"/>
          <p:cNvSpPr/>
          <p:nvPr/>
        </p:nvSpPr>
        <p:spPr>
          <a:xfrm>
            <a:off x="16132449" y="6068516"/>
            <a:ext cx="66363" cy="109740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bk object 299"/>
          <p:cNvSpPr/>
          <p:nvPr/>
        </p:nvSpPr>
        <p:spPr>
          <a:xfrm>
            <a:off x="16298336" y="6068516"/>
            <a:ext cx="66319" cy="109740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bk object 300"/>
          <p:cNvSpPr/>
          <p:nvPr/>
        </p:nvSpPr>
        <p:spPr>
          <a:xfrm>
            <a:off x="16464181" y="6068516"/>
            <a:ext cx="99479" cy="109740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bk object 301"/>
          <p:cNvSpPr/>
          <p:nvPr/>
        </p:nvSpPr>
        <p:spPr>
          <a:xfrm>
            <a:off x="16663184" y="6068516"/>
            <a:ext cx="66363" cy="109740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bk object 302"/>
          <p:cNvSpPr/>
          <p:nvPr/>
        </p:nvSpPr>
        <p:spPr>
          <a:xfrm>
            <a:off x="16829028" y="6105096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203" y="0"/>
                </a:moveTo>
                <a:lnTo>
                  <a:pt x="14007" y="571"/>
                </a:lnTo>
                <a:lnTo>
                  <a:pt x="4150" y="4572"/>
                </a:lnTo>
                <a:lnTo>
                  <a:pt x="518" y="15432"/>
                </a:lnTo>
                <a:lnTo>
                  <a:pt x="0" y="36580"/>
                </a:lnTo>
                <a:lnTo>
                  <a:pt x="66363" y="36580"/>
                </a:lnTo>
                <a:lnTo>
                  <a:pt x="61182" y="15432"/>
                </a:lnTo>
                <a:lnTo>
                  <a:pt x="49783" y="4572"/>
                </a:lnTo>
                <a:lnTo>
                  <a:pt x="38385" y="571"/>
                </a:lnTo>
                <a:lnTo>
                  <a:pt x="3320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bk object 303"/>
          <p:cNvSpPr/>
          <p:nvPr/>
        </p:nvSpPr>
        <p:spPr>
          <a:xfrm>
            <a:off x="16994916" y="6068516"/>
            <a:ext cx="66319" cy="109740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bk object 304"/>
          <p:cNvSpPr/>
          <p:nvPr/>
        </p:nvSpPr>
        <p:spPr>
          <a:xfrm>
            <a:off x="17160760" y="6068516"/>
            <a:ext cx="66319" cy="109740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bk object 305"/>
          <p:cNvSpPr/>
          <p:nvPr/>
        </p:nvSpPr>
        <p:spPr>
          <a:xfrm>
            <a:off x="17326604" y="6068516"/>
            <a:ext cx="99523" cy="109740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bk object 306"/>
          <p:cNvSpPr/>
          <p:nvPr/>
        </p:nvSpPr>
        <p:spPr>
          <a:xfrm>
            <a:off x="17492447" y="6068516"/>
            <a:ext cx="99523" cy="109740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bk object 307"/>
          <p:cNvSpPr/>
          <p:nvPr/>
        </p:nvSpPr>
        <p:spPr>
          <a:xfrm>
            <a:off x="17691363" y="6105096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379" y="0"/>
                </a:moveTo>
                <a:lnTo>
                  <a:pt x="14082" y="571"/>
                </a:lnTo>
                <a:lnTo>
                  <a:pt x="4172" y="4572"/>
                </a:lnTo>
                <a:lnTo>
                  <a:pt x="521" y="15432"/>
                </a:lnTo>
                <a:lnTo>
                  <a:pt x="0" y="36580"/>
                </a:lnTo>
                <a:lnTo>
                  <a:pt x="66319" y="36580"/>
                </a:lnTo>
                <a:lnTo>
                  <a:pt x="61173" y="15432"/>
                </a:lnTo>
                <a:lnTo>
                  <a:pt x="49849" y="4572"/>
                </a:lnTo>
                <a:lnTo>
                  <a:pt x="38526" y="571"/>
                </a:lnTo>
                <a:lnTo>
                  <a:pt x="333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bk object 308"/>
          <p:cNvSpPr/>
          <p:nvPr/>
        </p:nvSpPr>
        <p:spPr>
          <a:xfrm>
            <a:off x="17857382" y="6068516"/>
            <a:ext cx="66319" cy="109740"/>
          </a:xfrm>
          <a:prstGeom prst="rect">
            <a:avLst/>
          </a:prstGeom>
          <a:blipFill>
            <a:blip r:embed="rId1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bk object 309"/>
          <p:cNvSpPr/>
          <p:nvPr/>
        </p:nvSpPr>
        <p:spPr>
          <a:xfrm>
            <a:off x="18023402" y="6068516"/>
            <a:ext cx="66319" cy="109740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bk object 310"/>
          <p:cNvSpPr/>
          <p:nvPr/>
        </p:nvSpPr>
        <p:spPr>
          <a:xfrm>
            <a:off x="18188982" y="6068516"/>
            <a:ext cx="66319" cy="109740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bk object 311"/>
          <p:cNvSpPr/>
          <p:nvPr/>
        </p:nvSpPr>
        <p:spPr>
          <a:xfrm>
            <a:off x="13246606" y="6287997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80"/>
                </a:lnTo>
                <a:lnTo>
                  <a:pt x="33170" y="36580"/>
                </a:lnTo>
                <a:lnTo>
                  <a:pt x="32652" y="15432"/>
                </a:lnTo>
                <a:lnTo>
                  <a:pt x="29024" y="4572"/>
                </a:lnTo>
                <a:lnTo>
                  <a:pt x="19176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bk object 312"/>
          <p:cNvSpPr/>
          <p:nvPr/>
        </p:nvSpPr>
        <p:spPr>
          <a:xfrm>
            <a:off x="13412460" y="6287997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80"/>
                </a:lnTo>
                <a:lnTo>
                  <a:pt x="33173" y="36580"/>
                </a:lnTo>
                <a:lnTo>
                  <a:pt x="32654" y="15432"/>
                </a:lnTo>
                <a:lnTo>
                  <a:pt x="29026" y="4572"/>
                </a:lnTo>
                <a:lnTo>
                  <a:pt x="1917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bk object 313"/>
          <p:cNvSpPr/>
          <p:nvPr/>
        </p:nvSpPr>
        <p:spPr>
          <a:xfrm>
            <a:off x="13578312" y="6287997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60">
                <a:moveTo>
                  <a:pt x="33173" y="0"/>
                </a:moveTo>
                <a:lnTo>
                  <a:pt x="13994" y="571"/>
                </a:lnTo>
                <a:lnTo>
                  <a:pt x="4146" y="4572"/>
                </a:lnTo>
                <a:lnTo>
                  <a:pt x="518" y="15432"/>
                </a:lnTo>
                <a:lnTo>
                  <a:pt x="0" y="36580"/>
                </a:lnTo>
                <a:lnTo>
                  <a:pt x="518" y="57728"/>
                </a:lnTo>
                <a:lnTo>
                  <a:pt x="4146" y="68587"/>
                </a:lnTo>
                <a:lnTo>
                  <a:pt x="13994" y="72588"/>
                </a:lnTo>
                <a:lnTo>
                  <a:pt x="33173" y="73160"/>
                </a:lnTo>
                <a:lnTo>
                  <a:pt x="3317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bk object 314"/>
          <p:cNvSpPr/>
          <p:nvPr/>
        </p:nvSpPr>
        <p:spPr>
          <a:xfrm>
            <a:off x="13744182" y="6287997"/>
            <a:ext cx="66319" cy="73160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bk object 315"/>
          <p:cNvSpPr/>
          <p:nvPr/>
        </p:nvSpPr>
        <p:spPr>
          <a:xfrm>
            <a:off x="13910026" y="6287997"/>
            <a:ext cx="66319" cy="73160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bk object 316"/>
          <p:cNvSpPr/>
          <p:nvPr/>
        </p:nvSpPr>
        <p:spPr>
          <a:xfrm>
            <a:off x="14075871" y="6287997"/>
            <a:ext cx="66363" cy="73160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bk object 317"/>
          <p:cNvSpPr/>
          <p:nvPr/>
        </p:nvSpPr>
        <p:spPr>
          <a:xfrm>
            <a:off x="14241713" y="6287997"/>
            <a:ext cx="66363" cy="73160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bk object 318"/>
          <p:cNvSpPr/>
          <p:nvPr/>
        </p:nvSpPr>
        <p:spPr>
          <a:xfrm>
            <a:off x="14407602" y="6287997"/>
            <a:ext cx="99479" cy="73160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bk object 319"/>
          <p:cNvSpPr/>
          <p:nvPr/>
        </p:nvSpPr>
        <p:spPr>
          <a:xfrm>
            <a:off x="14606606" y="6287997"/>
            <a:ext cx="66363" cy="7316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bk object 320"/>
          <p:cNvSpPr/>
          <p:nvPr/>
        </p:nvSpPr>
        <p:spPr>
          <a:xfrm>
            <a:off x="14772450" y="6287997"/>
            <a:ext cx="66363" cy="7316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bk object 321"/>
          <p:cNvSpPr/>
          <p:nvPr/>
        </p:nvSpPr>
        <p:spPr>
          <a:xfrm>
            <a:off x="14938294" y="6251416"/>
            <a:ext cx="66363" cy="109740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bk object 322"/>
          <p:cNvSpPr/>
          <p:nvPr/>
        </p:nvSpPr>
        <p:spPr>
          <a:xfrm>
            <a:off x="15104181" y="6287997"/>
            <a:ext cx="66319" cy="73160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bk object 323"/>
          <p:cNvSpPr/>
          <p:nvPr/>
        </p:nvSpPr>
        <p:spPr>
          <a:xfrm>
            <a:off x="15270026" y="6287997"/>
            <a:ext cx="99523" cy="73160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bk object 324"/>
          <p:cNvSpPr/>
          <p:nvPr/>
        </p:nvSpPr>
        <p:spPr>
          <a:xfrm>
            <a:off x="15435868" y="6287997"/>
            <a:ext cx="99523" cy="73160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bk object 325"/>
          <p:cNvSpPr/>
          <p:nvPr/>
        </p:nvSpPr>
        <p:spPr>
          <a:xfrm>
            <a:off x="15634916" y="6287997"/>
            <a:ext cx="66319" cy="73160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bk object 326"/>
          <p:cNvSpPr/>
          <p:nvPr/>
        </p:nvSpPr>
        <p:spPr>
          <a:xfrm>
            <a:off x="15800761" y="6287997"/>
            <a:ext cx="66319" cy="73160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bk object 327"/>
          <p:cNvSpPr/>
          <p:nvPr/>
        </p:nvSpPr>
        <p:spPr>
          <a:xfrm>
            <a:off x="15966605" y="6287997"/>
            <a:ext cx="66363" cy="73160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bk object 328"/>
          <p:cNvSpPr/>
          <p:nvPr/>
        </p:nvSpPr>
        <p:spPr>
          <a:xfrm>
            <a:off x="16132449" y="6287997"/>
            <a:ext cx="66363" cy="73160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bk object 329"/>
          <p:cNvSpPr/>
          <p:nvPr/>
        </p:nvSpPr>
        <p:spPr>
          <a:xfrm>
            <a:off x="16298336" y="6287997"/>
            <a:ext cx="66319" cy="73160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bk object 330"/>
          <p:cNvSpPr/>
          <p:nvPr/>
        </p:nvSpPr>
        <p:spPr>
          <a:xfrm>
            <a:off x="16464181" y="6287997"/>
            <a:ext cx="99479" cy="73160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bk object 331"/>
          <p:cNvSpPr/>
          <p:nvPr/>
        </p:nvSpPr>
        <p:spPr>
          <a:xfrm>
            <a:off x="16663184" y="6251416"/>
            <a:ext cx="66363" cy="109740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bk object 332"/>
          <p:cNvSpPr/>
          <p:nvPr/>
        </p:nvSpPr>
        <p:spPr>
          <a:xfrm>
            <a:off x="16829028" y="6287997"/>
            <a:ext cx="66363" cy="73160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bk object 333"/>
          <p:cNvSpPr/>
          <p:nvPr/>
        </p:nvSpPr>
        <p:spPr>
          <a:xfrm>
            <a:off x="16994916" y="6251416"/>
            <a:ext cx="66319" cy="109740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bk object 334"/>
          <p:cNvSpPr/>
          <p:nvPr/>
        </p:nvSpPr>
        <p:spPr>
          <a:xfrm>
            <a:off x="17160760" y="6251416"/>
            <a:ext cx="66319" cy="109740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bk object 335"/>
          <p:cNvSpPr/>
          <p:nvPr/>
        </p:nvSpPr>
        <p:spPr>
          <a:xfrm>
            <a:off x="17326604" y="6287997"/>
            <a:ext cx="99523" cy="73160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bk object 336"/>
          <p:cNvSpPr/>
          <p:nvPr/>
        </p:nvSpPr>
        <p:spPr>
          <a:xfrm>
            <a:off x="17492447" y="6287997"/>
            <a:ext cx="99523" cy="73160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bk object 337"/>
          <p:cNvSpPr/>
          <p:nvPr/>
        </p:nvSpPr>
        <p:spPr>
          <a:xfrm>
            <a:off x="17691363" y="6287997"/>
            <a:ext cx="66319" cy="73160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bk object 338"/>
          <p:cNvSpPr/>
          <p:nvPr/>
        </p:nvSpPr>
        <p:spPr>
          <a:xfrm>
            <a:off x="17857382" y="6287997"/>
            <a:ext cx="66319" cy="73160"/>
          </a:xfrm>
          <a:prstGeom prst="rect">
            <a:avLst/>
          </a:prstGeom>
          <a:blipFill>
            <a:blip r:embed="rId1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bk object 339"/>
          <p:cNvSpPr/>
          <p:nvPr/>
        </p:nvSpPr>
        <p:spPr>
          <a:xfrm>
            <a:off x="18023402" y="6287997"/>
            <a:ext cx="66319" cy="73160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bk object 340"/>
          <p:cNvSpPr/>
          <p:nvPr/>
        </p:nvSpPr>
        <p:spPr>
          <a:xfrm>
            <a:off x="18188982" y="6287997"/>
            <a:ext cx="66319" cy="73160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bk object 341"/>
          <p:cNvSpPr/>
          <p:nvPr/>
        </p:nvSpPr>
        <p:spPr>
          <a:xfrm>
            <a:off x="13246606" y="6470849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60"/>
                </a:lnTo>
                <a:lnTo>
                  <a:pt x="19176" y="67444"/>
                </a:lnTo>
                <a:lnTo>
                  <a:pt x="29024" y="54870"/>
                </a:lnTo>
                <a:lnTo>
                  <a:pt x="32652" y="42295"/>
                </a:lnTo>
                <a:lnTo>
                  <a:pt x="33170" y="36580"/>
                </a:lnTo>
                <a:lnTo>
                  <a:pt x="32652" y="15432"/>
                </a:lnTo>
                <a:lnTo>
                  <a:pt x="29024" y="4572"/>
                </a:lnTo>
                <a:lnTo>
                  <a:pt x="19176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bk object 342"/>
          <p:cNvSpPr/>
          <p:nvPr/>
        </p:nvSpPr>
        <p:spPr>
          <a:xfrm>
            <a:off x="13412460" y="6470849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60"/>
                </a:lnTo>
                <a:lnTo>
                  <a:pt x="19178" y="67444"/>
                </a:lnTo>
                <a:lnTo>
                  <a:pt x="29026" y="54870"/>
                </a:lnTo>
                <a:lnTo>
                  <a:pt x="32654" y="42295"/>
                </a:lnTo>
                <a:lnTo>
                  <a:pt x="33173" y="36580"/>
                </a:lnTo>
                <a:lnTo>
                  <a:pt x="32654" y="15432"/>
                </a:lnTo>
                <a:lnTo>
                  <a:pt x="29026" y="4572"/>
                </a:lnTo>
                <a:lnTo>
                  <a:pt x="1917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bk object 343"/>
          <p:cNvSpPr/>
          <p:nvPr/>
        </p:nvSpPr>
        <p:spPr>
          <a:xfrm>
            <a:off x="13578312" y="6470849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73" y="0"/>
                </a:moveTo>
                <a:lnTo>
                  <a:pt x="13994" y="571"/>
                </a:lnTo>
                <a:lnTo>
                  <a:pt x="4146" y="4572"/>
                </a:lnTo>
                <a:lnTo>
                  <a:pt x="518" y="15432"/>
                </a:lnTo>
                <a:lnTo>
                  <a:pt x="0" y="36580"/>
                </a:lnTo>
                <a:lnTo>
                  <a:pt x="518" y="57728"/>
                </a:lnTo>
                <a:lnTo>
                  <a:pt x="4146" y="68587"/>
                </a:lnTo>
                <a:lnTo>
                  <a:pt x="13994" y="72588"/>
                </a:lnTo>
                <a:lnTo>
                  <a:pt x="33173" y="73160"/>
                </a:lnTo>
                <a:lnTo>
                  <a:pt x="3317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bk object 344"/>
          <p:cNvSpPr/>
          <p:nvPr/>
        </p:nvSpPr>
        <p:spPr>
          <a:xfrm>
            <a:off x="13744182" y="6470849"/>
            <a:ext cx="66319" cy="73160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bk object 345"/>
          <p:cNvSpPr/>
          <p:nvPr/>
        </p:nvSpPr>
        <p:spPr>
          <a:xfrm>
            <a:off x="13910026" y="6470849"/>
            <a:ext cx="66319" cy="73160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bk object 346"/>
          <p:cNvSpPr/>
          <p:nvPr/>
        </p:nvSpPr>
        <p:spPr>
          <a:xfrm>
            <a:off x="14075871" y="6470849"/>
            <a:ext cx="66363" cy="73160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bk object 347"/>
          <p:cNvSpPr/>
          <p:nvPr/>
        </p:nvSpPr>
        <p:spPr>
          <a:xfrm>
            <a:off x="14241713" y="6470849"/>
            <a:ext cx="99523" cy="73160"/>
          </a:xfrm>
          <a:prstGeom prst="rect">
            <a:avLst/>
          </a:prstGeom>
          <a:blipFill>
            <a:blip r:embed="rId1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bk object 348"/>
          <p:cNvSpPr/>
          <p:nvPr/>
        </p:nvSpPr>
        <p:spPr>
          <a:xfrm>
            <a:off x="14407602" y="6470849"/>
            <a:ext cx="99479" cy="73160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bk object 349"/>
          <p:cNvSpPr/>
          <p:nvPr/>
        </p:nvSpPr>
        <p:spPr>
          <a:xfrm>
            <a:off x="14573445" y="6470849"/>
            <a:ext cx="99523" cy="73160"/>
          </a:xfrm>
          <a:prstGeom prst="rect">
            <a:avLst/>
          </a:prstGeom>
          <a:blipFill>
            <a:blip r:embed="rId1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bk object 350"/>
          <p:cNvSpPr/>
          <p:nvPr/>
        </p:nvSpPr>
        <p:spPr>
          <a:xfrm>
            <a:off x="14772450" y="6470849"/>
            <a:ext cx="66363" cy="7316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bk object 351"/>
          <p:cNvSpPr/>
          <p:nvPr/>
        </p:nvSpPr>
        <p:spPr>
          <a:xfrm>
            <a:off x="14938294" y="6470849"/>
            <a:ext cx="66363" cy="73160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bk object 352"/>
          <p:cNvSpPr/>
          <p:nvPr/>
        </p:nvSpPr>
        <p:spPr>
          <a:xfrm>
            <a:off x="15104181" y="6470849"/>
            <a:ext cx="66319" cy="73160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bk object 353"/>
          <p:cNvSpPr/>
          <p:nvPr/>
        </p:nvSpPr>
        <p:spPr>
          <a:xfrm>
            <a:off x="15270026" y="6470849"/>
            <a:ext cx="99523" cy="73160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bk object 354"/>
          <p:cNvSpPr/>
          <p:nvPr/>
        </p:nvSpPr>
        <p:spPr>
          <a:xfrm>
            <a:off x="15435868" y="6470849"/>
            <a:ext cx="99523" cy="73160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bk object 355"/>
          <p:cNvSpPr/>
          <p:nvPr/>
        </p:nvSpPr>
        <p:spPr>
          <a:xfrm>
            <a:off x="15634916" y="6470849"/>
            <a:ext cx="66319" cy="73160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bk object 356"/>
          <p:cNvSpPr/>
          <p:nvPr/>
        </p:nvSpPr>
        <p:spPr>
          <a:xfrm>
            <a:off x="15800761" y="6470849"/>
            <a:ext cx="66319" cy="73160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bk object 357"/>
          <p:cNvSpPr/>
          <p:nvPr/>
        </p:nvSpPr>
        <p:spPr>
          <a:xfrm>
            <a:off x="15966605" y="6470849"/>
            <a:ext cx="66363" cy="73160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bk object 358"/>
          <p:cNvSpPr/>
          <p:nvPr/>
        </p:nvSpPr>
        <p:spPr>
          <a:xfrm>
            <a:off x="16132449" y="6470849"/>
            <a:ext cx="66363" cy="73160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bk object 359"/>
          <p:cNvSpPr/>
          <p:nvPr/>
        </p:nvSpPr>
        <p:spPr>
          <a:xfrm>
            <a:off x="16298336" y="6470849"/>
            <a:ext cx="99479" cy="73160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bk object 360"/>
          <p:cNvSpPr/>
          <p:nvPr/>
        </p:nvSpPr>
        <p:spPr>
          <a:xfrm>
            <a:off x="16464181" y="6470849"/>
            <a:ext cx="99479" cy="73160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bk object 361"/>
          <p:cNvSpPr/>
          <p:nvPr/>
        </p:nvSpPr>
        <p:spPr>
          <a:xfrm>
            <a:off x="16630023" y="6470849"/>
            <a:ext cx="99523" cy="73160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bk object 362"/>
          <p:cNvSpPr/>
          <p:nvPr/>
        </p:nvSpPr>
        <p:spPr>
          <a:xfrm>
            <a:off x="16829028" y="6470849"/>
            <a:ext cx="66363" cy="73160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bk object 363"/>
          <p:cNvSpPr/>
          <p:nvPr/>
        </p:nvSpPr>
        <p:spPr>
          <a:xfrm>
            <a:off x="16994916" y="6470849"/>
            <a:ext cx="66319" cy="73160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bk object 364"/>
          <p:cNvSpPr/>
          <p:nvPr/>
        </p:nvSpPr>
        <p:spPr>
          <a:xfrm>
            <a:off x="17160760" y="6470849"/>
            <a:ext cx="66319" cy="73160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bk object 365"/>
          <p:cNvSpPr/>
          <p:nvPr/>
        </p:nvSpPr>
        <p:spPr>
          <a:xfrm>
            <a:off x="17326604" y="6470849"/>
            <a:ext cx="99523" cy="73160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bk object 366"/>
          <p:cNvSpPr/>
          <p:nvPr/>
        </p:nvSpPr>
        <p:spPr>
          <a:xfrm>
            <a:off x="17492447" y="6470849"/>
            <a:ext cx="99523" cy="73160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bk object 367"/>
          <p:cNvSpPr/>
          <p:nvPr/>
        </p:nvSpPr>
        <p:spPr>
          <a:xfrm>
            <a:off x="17691363" y="6470849"/>
            <a:ext cx="66319" cy="73160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bk object 368"/>
          <p:cNvSpPr/>
          <p:nvPr/>
        </p:nvSpPr>
        <p:spPr>
          <a:xfrm>
            <a:off x="17857382" y="6470849"/>
            <a:ext cx="66319" cy="73160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bk object 369"/>
          <p:cNvSpPr/>
          <p:nvPr/>
        </p:nvSpPr>
        <p:spPr>
          <a:xfrm>
            <a:off x="18023402" y="6470849"/>
            <a:ext cx="66319" cy="73160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bk object 370"/>
          <p:cNvSpPr/>
          <p:nvPr/>
        </p:nvSpPr>
        <p:spPr>
          <a:xfrm>
            <a:off x="18188982" y="6470849"/>
            <a:ext cx="66319" cy="73160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bk object 371"/>
          <p:cNvSpPr/>
          <p:nvPr/>
        </p:nvSpPr>
        <p:spPr>
          <a:xfrm>
            <a:off x="13246606" y="665375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60"/>
                </a:lnTo>
                <a:lnTo>
                  <a:pt x="19176" y="67444"/>
                </a:lnTo>
                <a:lnTo>
                  <a:pt x="29024" y="54870"/>
                </a:lnTo>
                <a:lnTo>
                  <a:pt x="32652" y="42295"/>
                </a:lnTo>
                <a:lnTo>
                  <a:pt x="33170" y="36580"/>
                </a:lnTo>
                <a:lnTo>
                  <a:pt x="32652" y="15432"/>
                </a:lnTo>
                <a:lnTo>
                  <a:pt x="29024" y="4572"/>
                </a:lnTo>
                <a:lnTo>
                  <a:pt x="19176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bk object 372"/>
          <p:cNvSpPr/>
          <p:nvPr/>
        </p:nvSpPr>
        <p:spPr>
          <a:xfrm>
            <a:off x="13412460" y="665375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60"/>
                </a:lnTo>
                <a:lnTo>
                  <a:pt x="19178" y="67444"/>
                </a:lnTo>
                <a:lnTo>
                  <a:pt x="29026" y="54870"/>
                </a:lnTo>
                <a:lnTo>
                  <a:pt x="32654" y="42295"/>
                </a:lnTo>
                <a:lnTo>
                  <a:pt x="33173" y="36580"/>
                </a:lnTo>
                <a:lnTo>
                  <a:pt x="32654" y="15432"/>
                </a:lnTo>
                <a:lnTo>
                  <a:pt x="29026" y="4572"/>
                </a:lnTo>
                <a:lnTo>
                  <a:pt x="1917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bk object 373"/>
          <p:cNvSpPr/>
          <p:nvPr/>
        </p:nvSpPr>
        <p:spPr>
          <a:xfrm>
            <a:off x="13578312" y="665375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73" y="0"/>
                </a:moveTo>
                <a:lnTo>
                  <a:pt x="13994" y="5715"/>
                </a:lnTo>
                <a:lnTo>
                  <a:pt x="4146" y="18290"/>
                </a:lnTo>
                <a:lnTo>
                  <a:pt x="518" y="30864"/>
                </a:lnTo>
                <a:lnTo>
                  <a:pt x="0" y="36580"/>
                </a:lnTo>
                <a:lnTo>
                  <a:pt x="518" y="57728"/>
                </a:lnTo>
                <a:lnTo>
                  <a:pt x="4146" y="68587"/>
                </a:lnTo>
                <a:lnTo>
                  <a:pt x="13994" y="72588"/>
                </a:lnTo>
                <a:lnTo>
                  <a:pt x="33173" y="73160"/>
                </a:lnTo>
                <a:lnTo>
                  <a:pt x="3317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bk object 374"/>
          <p:cNvSpPr/>
          <p:nvPr/>
        </p:nvSpPr>
        <p:spPr>
          <a:xfrm>
            <a:off x="13744182" y="6653750"/>
            <a:ext cx="66319" cy="73160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bk object 375"/>
          <p:cNvSpPr/>
          <p:nvPr/>
        </p:nvSpPr>
        <p:spPr>
          <a:xfrm>
            <a:off x="13910026" y="6653750"/>
            <a:ext cx="66319" cy="73160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bk object 376"/>
          <p:cNvSpPr/>
          <p:nvPr/>
        </p:nvSpPr>
        <p:spPr>
          <a:xfrm>
            <a:off x="14075871" y="6653750"/>
            <a:ext cx="66363" cy="73160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bk object 377"/>
          <p:cNvSpPr/>
          <p:nvPr/>
        </p:nvSpPr>
        <p:spPr>
          <a:xfrm>
            <a:off x="14241713" y="6653750"/>
            <a:ext cx="99523" cy="73160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bk object 378"/>
          <p:cNvSpPr/>
          <p:nvPr/>
        </p:nvSpPr>
        <p:spPr>
          <a:xfrm>
            <a:off x="14407602" y="6653750"/>
            <a:ext cx="99479" cy="73160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bk object 379"/>
          <p:cNvSpPr/>
          <p:nvPr/>
        </p:nvSpPr>
        <p:spPr>
          <a:xfrm>
            <a:off x="14573445" y="6653750"/>
            <a:ext cx="99523" cy="73160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bk object 380"/>
          <p:cNvSpPr/>
          <p:nvPr/>
        </p:nvSpPr>
        <p:spPr>
          <a:xfrm>
            <a:off x="14772450" y="6653750"/>
            <a:ext cx="66363" cy="73160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bk object 381"/>
          <p:cNvSpPr/>
          <p:nvPr/>
        </p:nvSpPr>
        <p:spPr>
          <a:xfrm>
            <a:off x="14938294" y="6653750"/>
            <a:ext cx="66363" cy="73160"/>
          </a:xfrm>
          <a:prstGeom prst="rect">
            <a:avLst/>
          </a:prstGeom>
          <a:blipFill>
            <a:blip r:embed="rId1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bk object 382"/>
          <p:cNvSpPr/>
          <p:nvPr/>
        </p:nvSpPr>
        <p:spPr>
          <a:xfrm>
            <a:off x="15104181" y="6653750"/>
            <a:ext cx="66319" cy="73160"/>
          </a:xfrm>
          <a:prstGeom prst="rect">
            <a:avLst/>
          </a:prstGeom>
          <a:blipFill>
            <a:blip r:embed="rId1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bk object 383"/>
          <p:cNvSpPr/>
          <p:nvPr/>
        </p:nvSpPr>
        <p:spPr>
          <a:xfrm>
            <a:off x="15270026" y="6653750"/>
            <a:ext cx="99523" cy="73160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bk object 384"/>
          <p:cNvSpPr/>
          <p:nvPr/>
        </p:nvSpPr>
        <p:spPr>
          <a:xfrm>
            <a:off x="15435868" y="6653750"/>
            <a:ext cx="99523" cy="73160"/>
          </a:xfrm>
          <a:prstGeom prst="rect">
            <a:avLst/>
          </a:prstGeom>
          <a:blipFill>
            <a:blip r:embed="rId1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bk object 385"/>
          <p:cNvSpPr/>
          <p:nvPr/>
        </p:nvSpPr>
        <p:spPr>
          <a:xfrm>
            <a:off x="15634916" y="6653750"/>
            <a:ext cx="66319" cy="73160"/>
          </a:xfrm>
          <a:prstGeom prst="rect">
            <a:avLst/>
          </a:prstGeom>
          <a:blipFill>
            <a:blip r:embed="rId1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bk object 386"/>
          <p:cNvSpPr/>
          <p:nvPr/>
        </p:nvSpPr>
        <p:spPr>
          <a:xfrm>
            <a:off x="15800761" y="6653750"/>
            <a:ext cx="66319" cy="73160"/>
          </a:xfrm>
          <a:prstGeom prst="rect">
            <a:avLst/>
          </a:prstGeom>
          <a:blipFill>
            <a:blip r:embed="rId1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bk object 387"/>
          <p:cNvSpPr/>
          <p:nvPr/>
        </p:nvSpPr>
        <p:spPr>
          <a:xfrm>
            <a:off x="15966605" y="6653750"/>
            <a:ext cx="66363" cy="73160"/>
          </a:xfrm>
          <a:prstGeom prst="rect">
            <a:avLst/>
          </a:prstGeom>
          <a:blipFill>
            <a:blip r:embed="rId1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bk object 388"/>
          <p:cNvSpPr/>
          <p:nvPr/>
        </p:nvSpPr>
        <p:spPr>
          <a:xfrm>
            <a:off x="16132449" y="6653750"/>
            <a:ext cx="66363" cy="73160"/>
          </a:xfrm>
          <a:prstGeom prst="rect">
            <a:avLst/>
          </a:prstGeom>
          <a:blipFill>
            <a:blip r:embed="rId1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bk object 389"/>
          <p:cNvSpPr/>
          <p:nvPr/>
        </p:nvSpPr>
        <p:spPr>
          <a:xfrm>
            <a:off x="16298336" y="6653750"/>
            <a:ext cx="99479" cy="73160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bk object 390"/>
          <p:cNvSpPr/>
          <p:nvPr/>
        </p:nvSpPr>
        <p:spPr>
          <a:xfrm>
            <a:off x="16464181" y="6653750"/>
            <a:ext cx="99479" cy="73160"/>
          </a:xfrm>
          <a:prstGeom prst="rect">
            <a:avLst/>
          </a:prstGeom>
          <a:blipFill>
            <a:blip r:embed="rId1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bk object 391"/>
          <p:cNvSpPr/>
          <p:nvPr/>
        </p:nvSpPr>
        <p:spPr>
          <a:xfrm>
            <a:off x="16630025" y="6653750"/>
            <a:ext cx="99523" cy="73160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bk object 392"/>
          <p:cNvSpPr/>
          <p:nvPr/>
        </p:nvSpPr>
        <p:spPr>
          <a:xfrm>
            <a:off x="16829028" y="6653750"/>
            <a:ext cx="66363" cy="73160"/>
          </a:xfrm>
          <a:prstGeom prst="rect">
            <a:avLst/>
          </a:prstGeom>
          <a:blipFill>
            <a:blip r:embed="rId1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bk object 393"/>
          <p:cNvSpPr/>
          <p:nvPr/>
        </p:nvSpPr>
        <p:spPr>
          <a:xfrm>
            <a:off x="16994916" y="6653750"/>
            <a:ext cx="66319" cy="73160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bk object 394"/>
          <p:cNvSpPr/>
          <p:nvPr/>
        </p:nvSpPr>
        <p:spPr>
          <a:xfrm>
            <a:off x="17160760" y="6653750"/>
            <a:ext cx="66319" cy="73160"/>
          </a:xfrm>
          <a:prstGeom prst="rect">
            <a:avLst/>
          </a:prstGeom>
          <a:blipFill>
            <a:blip r:embed="rId1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bk object 395"/>
          <p:cNvSpPr/>
          <p:nvPr/>
        </p:nvSpPr>
        <p:spPr>
          <a:xfrm>
            <a:off x="17326604" y="6653750"/>
            <a:ext cx="99523" cy="73160"/>
          </a:xfrm>
          <a:prstGeom prst="rect">
            <a:avLst/>
          </a:prstGeom>
          <a:blipFill>
            <a:blip r:embed="rId1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bk object 396"/>
          <p:cNvSpPr/>
          <p:nvPr/>
        </p:nvSpPr>
        <p:spPr>
          <a:xfrm>
            <a:off x="17492448" y="6653750"/>
            <a:ext cx="99523" cy="73160"/>
          </a:xfrm>
          <a:prstGeom prst="rect">
            <a:avLst/>
          </a:prstGeom>
          <a:blipFill>
            <a:blip r:embed="rId1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bk object 397"/>
          <p:cNvSpPr/>
          <p:nvPr/>
        </p:nvSpPr>
        <p:spPr>
          <a:xfrm>
            <a:off x="17691363" y="6653750"/>
            <a:ext cx="66319" cy="73160"/>
          </a:xfrm>
          <a:prstGeom prst="rect">
            <a:avLst/>
          </a:prstGeom>
          <a:blipFill>
            <a:blip r:embed="rId1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bk object 398"/>
          <p:cNvSpPr/>
          <p:nvPr/>
        </p:nvSpPr>
        <p:spPr>
          <a:xfrm>
            <a:off x="17857382" y="6653750"/>
            <a:ext cx="66319" cy="73160"/>
          </a:xfrm>
          <a:prstGeom prst="rect">
            <a:avLst/>
          </a:prstGeom>
          <a:blipFill>
            <a:blip r:embed="rId1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bk object 399"/>
          <p:cNvSpPr/>
          <p:nvPr/>
        </p:nvSpPr>
        <p:spPr>
          <a:xfrm>
            <a:off x="18023403" y="6653750"/>
            <a:ext cx="66319" cy="73160"/>
          </a:xfrm>
          <a:prstGeom prst="rect">
            <a:avLst/>
          </a:prstGeom>
          <a:blipFill>
            <a:blip r:embed="rId1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bk object 400"/>
          <p:cNvSpPr/>
          <p:nvPr/>
        </p:nvSpPr>
        <p:spPr>
          <a:xfrm>
            <a:off x="18188982" y="6653750"/>
            <a:ext cx="66319" cy="73160"/>
          </a:xfrm>
          <a:prstGeom prst="rect">
            <a:avLst/>
          </a:prstGeom>
          <a:blipFill>
            <a:blip r:embed="rId1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bk object 401"/>
          <p:cNvSpPr/>
          <p:nvPr/>
        </p:nvSpPr>
        <p:spPr>
          <a:xfrm>
            <a:off x="13246606" y="683665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11"/>
                </a:lnTo>
                <a:lnTo>
                  <a:pt x="19176" y="72540"/>
                </a:lnTo>
                <a:lnTo>
                  <a:pt x="29024" y="68545"/>
                </a:lnTo>
                <a:lnTo>
                  <a:pt x="32652" y="57699"/>
                </a:lnTo>
                <a:lnTo>
                  <a:pt x="33170" y="36580"/>
                </a:lnTo>
                <a:lnTo>
                  <a:pt x="32652" y="15432"/>
                </a:lnTo>
                <a:lnTo>
                  <a:pt x="29024" y="4572"/>
                </a:lnTo>
                <a:lnTo>
                  <a:pt x="19176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bk object 402"/>
          <p:cNvSpPr/>
          <p:nvPr/>
        </p:nvSpPr>
        <p:spPr>
          <a:xfrm>
            <a:off x="13412460" y="683665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11"/>
                </a:lnTo>
                <a:lnTo>
                  <a:pt x="19178" y="72540"/>
                </a:lnTo>
                <a:lnTo>
                  <a:pt x="29026" y="68545"/>
                </a:lnTo>
                <a:lnTo>
                  <a:pt x="32654" y="57699"/>
                </a:lnTo>
                <a:lnTo>
                  <a:pt x="33173" y="36580"/>
                </a:lnTo>
                <a:lnTo>
                  <a:pt x="32654" y="15432"/>
                </a:lnTo>
                <a:lnTo>
                  <a:pt x="29026" y="4572"/>
                </a:lnTo>
                <a:lnTo>
                  <a:pt x="1917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bk object 403"/>
          <p:cNvSpPr/>
          <p:nvPr/>
        </p:nvSpPr>
        <p:spPr>
          <a:xfrm>
            <a:off x="13578312" y="683665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73" y="0"/>
                </a:moveTo>
                <a:lnTo>
                  <a:pt x="13994" y="5715"/>
                </a:lnTo>
                <a:lnTo>
                  <a:pt x="4146" y="18290"/>
                </a:lnTo>
                <a:lnTo>
                  <a:pt x="518" y="30864"/>
                </a:lnTo>
                <a:lnTo>
                  <a:pt x="0" y="36580"/>
                </a:lnTo>
                <a:lnTo>
                  <a:pt x="518" y="57699"/>
                </a:lnTo>
                <a:lnTo>
                  <a:pt x="4146" y="68545"/>
                </a:lnTo>
                <a:lnTo>
                  <a:pt x="13994" y="72540"/>
                </a:lnTo>
                <a:lnTo>
                  <a:pt x="33173" y="73111"/>
                </a:lnTo>
                <a:lnTo>
                  <a:pt x="3317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bk object 404"/>
          <p:cNvSpPr/>
          <p:nvPr/>
        </p:nvSpPr>
        <p:spPr>
          <a:xfrm>
            <a:off x="13744182" y="6836650"/>
            <a:ext cx="66319" cy="73111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bk object 405"/>
          <p:cNvSpPr/>
          <p:nvPr/>
        </p:nvSpPr>
        <p:spPr>
          <a:xfrm>
            <a:off x="13910026" y="6836650"/>
            <a:ext cx="66319" cy="73111"/>
          </a:xfrm>
          <a:prstGeom prst="rect">
            <a:avLst/>
          </a:prstGeom>
          <a:blipFill>
            <a:blip r:embed="rId1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bk object 406"/>
          <p:cNvSpPr/>
          <p:nvPr/>
        </p:nvSpPr>
        <p:spPr>
          <a:xfrm>
            <a:off x="14075871" y="6836650"/>
            <a:ext cx="66363" cy="73111"/>
          </a:xfrm>
          <a:prstGeom prst="rect">
            <a:avLst/>
          </a:prstGeom>
          <a:blipFill>
            <a:blip r:embed="rId1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bk object 407"/>
          <p:cNvSpPr/>
          <p:nvPr/>
        </p:nvSpPr>
        <p:spPr>
          <a:xfrm>
            <a:off x="14241715" y="6836650"/>
            <a:ext cx="66363" cy="73111"/>
          </a:xfrm>
          <a:prstGeom prst="rect">
            <a:avLst/>
          </a:prstGeom>
          <a:blipFill>
            <a:blip r:embed="rId1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bk object 408"/>
          <p:cNvSpPr/>
          <p:nvPr/>
        </p:nvSpPr>
        <p:spPr>
          <a:xfrm>
            <a:off x="14407602" y="6836650"/>
            <a:ext cx="99479" cy="73111"/>
          </a:xfrm>
          <a:prstGeom prst="rect">
            <a:avLst/>
          </a:prstGeom>
          <a:blipFill>
            <a:blip r:embed="rId1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bk object 409"/>
          <p:cNvSpPr/>
          <p:nvPr/>
        </p:nvSpPr>
        <p:spPr>
          <a:xfrm>
            <a:off x="14573446" y="6836650"/>
            <a:ext cx="99523" cy="73111"/>
          </a:xfrm>
          <a:prstGeom prst="rect">
            <a:avLst/>
          </a:prstGeom>
          <a:blipFill>
            <a:blip r:embed="rId1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bk object 410"/>
          <p:cNvSpPr/>
          <p:nvPr/>
        </p:nvSpPr>
        <p:spPr>
          <a:xfrm>
            <a:off x="14772450" y="6836650"/>
            <a:ext cx="66363" cy="73111"/>
          </a:xfrm>
          <a:prstGeom prst="rect">
            <a:avLst/>
          </a:prstGeom>
          <a:blipFill>
            <a:blip r:embed="rId1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bk object 411"/>
          <p:cNvSpPr/>
          <p:nvPr/>
        </p:nvSpPr>
        <p:spPr>
          <a:xfrm>
            <a:off x="14938294" y="6836650"/>
            <a:ext cx="66363" cy="73111"/>
          </a:xfrm>
          <a:prstGeom prst="rect">
            <a:avLst/>
          </a:prstGeom>
          <a:blipFill>
            <a:blip r:embed="rId1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bk object 412"/>
          <p:cNvSpPr/>
          <p:nvPr/>
        </p:nvSpPr>
        <p:spPr>
          <a:xfrm>
            <a:off x="15104181" y="6836650"/>
            <a:ext cx="66319" cy="73111"/>
          </a:xfrm>
          <a:prstGeom prst="rect">
            <a:avLst/>
          </a:prstGeom>
          <a:blipFill>
            <a:blip r:embed="rId1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bk object 413"/>
          <p:cNvSpPr/>
          <p:nvPr/>
        </p:nvSpPr>
        <p:spPr>
          <a:xfrm>
            <a:off x="15270026" y="6836650"/>
            <a:ext cx="99523" cy="73111"/>
          </a:xfrm>
          <a:prstGeom prst="rect">
            <a:avLst/>
          </a:prstGeom>
          <a:blipFill>
            <a:blip r:embed="rId1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bk object 414"/>
          <p:cNvSpPr/>
          <p:nvPr/>
        </p:nvSpPr>
        <p:spPr>
          <a:xfrm>
            <a:off x="15435870" y="6836650"/>
            <a:ext cx="99523" cy="73111"/>
          </a:xfrm>
          <a:prstGeom prst="rect">
            <a:avLst/>
          </a:prstGeom>
          <a:blipFill>
            <a:blip r:embed="rId1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bk object 415"/>
          <p:cNvSpPr/>
          <p:nvPr/>
        </p:nvSpPr>
        <p:spPr>
          <a:xfrm>
            <a:off x="15634916" y="6836650"/>
            <a:ext cx="66319" cy="73111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bk object 416"/>
          <p:cNvSpPr/>
          <p:nvPr/>
        </p:nvSpPr>
        <p:spPr>
          <a:xfrm>
            <a:off x="15800761" y="6836650"/>
            <a:ext cx="66319" cy="73111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bk object 417"/>
          <p:cNvSpPr/>
          <p:nvPr/>
        </p:nvSpPr>
        <p:spPr>
          <a:xfrm>
            <a:off x="15966605" y="6836650"/>
            <a:ext cx="66363" cy="73111"/>
          </a:xfrm>
          <a:prstGeom prst="rect">
            <a:avLst/>
          </a:prstGeom>
          <a:blipFill>
            <a:blip r:embed="rId1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bk object 418"/>
          <p:cNvSpPr/>
          <p:nvPr/>
        </p:nvSpPr>
        <p:spPr>
          <a:xfrm>
            <a:off x="16132449" y="6836650"/>
            <a:ext cx="66363" cy="73111"/>
          </a:xfrm>
          <a:prstGeom prst="rect">
            <a:avLst/>
          </a:prstGeom>
          <a:blipFill>
            <a:blip r:embed="rId1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bk object 419"/>
          <p:cNvSpPr/>
          <p:nvPr/>
        </p:nvSpPr>
        <p:spPr>
          <a:xfrm>
            <a:off x="16298336" y="6836650"/>
            <a:ext cx="99479" cy="73111"/>
          </a:xfrm>
          <a:prstGeom prst="rect">
            <a:avLst/>
          </a:prstGeom>
          <a:blipFill>
            <a:blip r:embed="rId1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bk object 420"/>
          <p:cNvSpPr/>
          <p:nvPr/>
        </p:nvSpPr>
        <p:spPr>
          <a:xfrm>
            <a:off x="16464181" y="6836650"/>
            <a:ext cx="99479" cy="73111"/>
          </a:xfrm>
          <a:prstGeom prst="rect">
            <a:avLst/>
          </a:prstGeom>
          <a:blipFill>
            <a:blip r:embed="rId1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bk object 421"/>
          <p:cNvSpPr/>
          <p:nvPr/>
        </p:nvSpPr>
        <p:spPr>
          <a:xfrm>
            <a:off x="16630025" y="6836650"/>
            <a:ext cx="99523" cy="73111"/>
          </a:xfrm>
          <a:prstGeom prst="rect">
            <a:avLst/>
          </a:prstGeom>
          <a:blipFill>
            <a:blip r:embed="rId1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bk object 422"/>
          <p:cNvSpPr/>
          <p:nvPr/>
        </p:nvSpPr>
        <p:spPr>
          <a:xfrm>
            <a:off x="16829028" y="6836650"/>
            <a:ext cx="66363" cy="73111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bk object 423"/>
          <p:cNvSpPr/>
          <p:nvPr/>
        </p:nvSpPr>
        <p:spPr>
          <a:xfrm>
            <a:off x="16994916" y="6836650"/>
            <a:ext cx="66319" cy="73111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bk object 424"/>
          <p:cNvSpPr/>
          <p:nvPr/>
        </p:nvSpPr>
        <p:spPr>
          <a:xfrm>
            <a:off x="17160760" y="6836650"/>
            <a:ext cx="66319" cy="73111"/>
          </a:xfrm>
          <a:prstGeom prst="rect">
            <a:avLst/>
          </a:prstGeom>
          <a:blipFill>
            <a:blip r:embed="rId1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bk object 425"/>
          <p:cNvSpPr/>
          <p:nvPr/>
        </p:nvSpPr>
        <p:spPr>
          <a:xfrm>
            <a:off x="17326604" y="6836650"/>
            <a:ext cx="99523" cy="73111"/>
          </a:xfrm>
          <a:prstGeom prst="rect">
            <a:avLst/>
          </a:prstGeom>
          <a:blipFill>
            <a:blip r:embed="rId1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bk object 426"/>
          <p:cNvSpPr/>
          <p:nvPr/>
        </p:nvSpPr>
        <p:spPr>
          <a:xfrm>
            <a:off x="17492448" y="6836650"/>
            <a:ext cx="99523" cy="73111"/>
          </a:xfrm>
          <a:prstGeom prst="rect">
            <a:avLst/>
          </a:prstGeom>
          <a:blipFill>
            <a:blip r:embed="rId1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bk object 427"/>
          <p:cNvSpPr/>
          <p:nvPr/>
        </p:nvSpPr>
        <p:spPr>
          <a:xfrm>
            <a:off x="17691363" y="6836650"/>
            <a:ext cx="66319" cy="73111"/>
          </a:xfrm>
          <a:prstGeom prst="rect">
            <a:avLst/>
          </a:prstGeom>
          <a:blipFill>
            <a:blip r:embed="rId1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bk object 428"/>
          <p:cNvSpPr/>
          <p:nvPr/>
        </p:nvSpPr>
        <p:spPr>
          <a:xfrm>
            <a:off x="17857382" y="6836650"/>
            <a:ext cx="66319" cy="73111"/>
          </a:xfrm>
          <a:prstGeom prst="rect">
            <a:avLst/>
          </a:prstGeom>
          <a:blipFill>
            <a:blip r:embed="rId1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bk object 429"/>
          <p:cNvSpPr/>
          <p:nvPr/>
        </p:nvSpPr>
        <p:spPr>
          <a:xfrm>
            <a:off x="18023403" y="6836650"/>
            <a:ext cx="66319" cy="73111"/>
          </a:xfrm>
          <a:prstGeom prst="rect">
            <a:avLst/>
          </a:prstGeom>
          <a:blipFill>
            <a:blip r:embed="rId1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bk object 430"/>
          <p:cNvSpPr/>
          <p:nvPr/>
        </p:nvSpPr>
        <p:spPr>
          <a:xfrm>
            <a:off x="18188982" y="6836650"/>
            <a:ext cx="66319" cy="73111"/>
          </a:xfrm>
          <a:prstGeom prst="rect">
            <a:avLst/>
          </a:prstGeom>
          <a:blipFill>
            <a:blip r:embed="rId1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bk object 431"/>
          <p:cNvSpPr/>
          <p:nvPr/>
        </p:nvSpPr>
        <p:spPr>
          <a:xfrm>
            <a:off x="13246606" y="7056083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0" y="0"/>
                </a:moveTo>
                <a:lnTo>
                  <a:pt x="0" y="0"/>
                </a:lnTo>
                <a:lnTo>
                  <a:pt x="0" y="36580"/>
                </a:lnTo>
                <a:lnTo>
                  <a:pt x="19176" y="36008"/>
                </a:lnTo>
                <a:lnTo>
                  <a:pt x="29024" y="32007"/>
                </a:lnTo>
                <a:lnTo>
                  <a:pt x="32652" y="21147"/>
                </a:lnTo>
                <a:lnTo>
                  <a:pt x="3317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bk object 432"/>
          <p:cNvSpPr/>
          <p:nvPr/>
        </p:nvSpPr>
        <p:spPr>
          <a:xfrm>
            <a:off x="13412460" y="7056083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3" y="0"/>
                </a:moveTo>
                <a:lnTo>
                  <a:pt x="0" y="0"/>
                </a:lnTo>
                <a:lnTo>
                  <a:pt x="0" y="36580"/>
                </a:lnTo>
                <a:lnTo>
                  <a:pt x="19178" y="36008"/>
                </a:lnTo>
                <a:lnTo>
                  <a:pt x="29026" y="32007"/>
                </a:lnTo>
                <a:lnTo>
                  <a:pt x="32654" y="21147"/>
                </a:lnTo>
                <a:lnTo>
                  <a:pt x="3317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bk object 433"/>
          <p:cNvSpPr/>
          <p:nvPr/>
        </p:nvSpPr>
        <p:spPr>
          <a:xfrm>
            <a:off x="13578312" y="7056083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3" y="0"/>
                </a:moveTo>
                <a:lnTo>
                  <a:pt x="0" y="0"/>
                </a:lnTo>
                <a:lnTo>
                  <a:pt x="518" y="21147"/>
                </a:lnTo>
                <a:lnTo>
                  <a:pt x="4146" y="32007"/>
                </a:lnTo>
                <a:lnTo>
                  <a:pt x="13994" y="36008"/>
                </a:lnTo>
                <a:lnTo>
                  <a:pt x="33173" y="36580"/>
                </a:lnTo>
                <a:lnTo>
                  <a:pt x="3317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bk object 434"/>
          <p:cNvSpPr/>
          <p:nvPr/>
        </p:nvSpPr>
        <p:spPr>
          <a:xfrm>
            <a:off x="13744182" y="7019503"/>
            <a:ext cx="66319" cy="73160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bk object 435"/>
          <p:cNvSpPr/>
          <p:nvPr/>
        </p:nvSpPr>
        <p:spPr>
          <a:xfrm>
            <a:off x="13910026" y="7019503"/>
            <a:ext cx="66319" cy="73160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bk object 436"/>
          <p:cNvSpPr/>
          <p:nvPr/>
        </p:nvSpPr>
        <p:spPr>
          <a:xfrm>
            <a:off x="14075871" y="7019503"/>
            <a:ext cx="66363" cy="73160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bk object 437"/>
          <p:cNvSpPr/>
          <p:nvPr/>
        </p:nvSpPr>
        <p:spPr>
          <a:xfrm>
            <a:off x="14241715" y="7019503"/>
            <a:ext cx="66363" cy="73160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bk object 438"/>
          <p:cNvSpPr/>
          <p:nvPr/>
        </p:nvSpPr>
        <p:spPr>
          <a:xfrm>
            <a:off x="14407602" y="7019503"/>
            <a:ext cx="99479" cy="73160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bk object 439"/>
          <p:cNvSpPr/>
          <p:nvPr/>
        </p:nvSpPr>
        <p:spPr>
          <a:xfrm>
            <a:off x="14606606" y="7019503"/>
            <a:ext cx="66363" cy="73160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bk object 440"/>
          <p:cNvSpPr/>
          <p:nvPr/>
        </p:nvSpPr>
        <p:spPr>
          <a:xfrm>
            <a:off x="14772450" y="7019503"/>
            <a:ext cx="66363" cy="109740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bk object 441"/>
          <p:cNvSpPr/>
          <p:nvPr/>
        </p:nvSpPr>
        <p:spPr>
          <a:xfrm>
            <a:off x="14938294" y="7019503"/>
            <a:ext cx="66363" cy="109740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bk object 442"/>
          <p:cNvSpPr/>
          <p:nvPr/>
        </p:nvSpPr>
        <p:spPr>
          <a:xfrm>
            <a:off x="15104181" y="7019503"/>
            <a:ext cx="66319" cy="109740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bk object 443"/>
          <p:cNvSpPr/>
          <p:nvPr/>
        </p:nvSpPr>
        <p:spPr>
          <a:xfrm>
            <a:off x="15270026" y="7019503"/>
            <a:ext cx="99523" cy="109740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bk object 444"/>
          <p:cNvSpPr/>
          <p:nvPr/>
        </p:nvSpPr>
        <p:spPr>
          <a:xfrm>
            <a:off x="15435870" y="7019503"/>
            <a:ext cx="99523" cy="109740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bk object 445"/>
          <p:cNvSpPr/>
          <p:nvPr/>
        </p:nvSpPr>
        <p:spPr>
          <a:xfrm>
            <a:off x="15634916" y="7019503"/>
            <a:ext cx="66319" cy="109740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bk object 446"/>
          <p:cNvSpPr/>
          <p:nvPr/>
        </p:nvSpPr>
        <p:spPr>
          <a:xfrm>
            <a:off x="15800761" y="7019503"/>
            <a:ext cx="66319" cy="109740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bk object 447"/>
          <p:cNvSpPr/>
          <p:nvPr/>
        </p:nvSpPr>
        <p:spPr>
          <a:xfrm>
            <a:off x="15966605" y="7019503"/>
            <a:ext cx="66363" cy="109740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bk object 448"/>
          <p:cNvSpPr/>
          <p:nvPr/>
        </p:nvSpPr>
        <p:spPr>
          <a:xfrm>
            <a:off x="16132449" y="7019503"/>
            <a:ext cx="66363" cy="109740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bk object 449"/>
          <p:cNvSpPr/>
          <p:nvPr/>
        </p:nvSpPr>
        <p:spPr>
          <a:xfrm>
            <a:off x="16298336" y="7019503"/>
            <a:ext cx="99479" cy="109740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bk object 450"/>
          <p:cNvSpPr/>
          <p:nvPr/>
        </p:nvSpPr>
        <p:spPr>
          <a:xfrm>
            <a:off x="16464181" y="7019503"/>
            <a:ext cx="99479" cy="109740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bk object 451"/>
          <p:cNvSpPr/>
          <p:nvPr/>
        </p:nvSpPr>
        <p:spPr>
          <a:xfrm>
            <a:off x="16630025" y="7019503"/>
            <a:ext cx="99523" cy="109740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bk object 452"/>
          <p:cNvSpPr/>
          <p:nvPr/>
        </p:nvSpPr>
        <p:spPr>
          <a:xfrm>
            <a:off x="16829028" y="7019503"/>
            <a:ext cx="66363" cy="109740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bk object 453"/>
          <p:cNvSpPr/>
          <p:nvPr/>
        </p:nvSpPr>
        <p:spPr>
          <a:xfrm>
            <a:off x="16994916" y="7019503"/>
            <a:ext cx="66319" cy="109740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bk object 454"/>
          <p:cNvSpPr/>
          <p:nvPr/>
        </p:nvSpPr>
        <p:spPr>
          <a:xfrm>
            <a:off x="17160760" y="7019503"/>
            <a:ext cx="66319" cy="109740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bk object 455"/>
          <p:cNvSpPr/>
          <p:nvPr/>
        </p:nvSpPr>
        <p:spPr>
          <a:xfrm>
            <a:off x="17326604" y="7019503"/>
            <a:ext cx="99523" cy="109740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bk object 456"/>
          <p:cNvSpPr/>
          <p:nvPr/>
        </p:nvSpPr>
        <p:spPr>
          <a:xfrm>
            <a:off x="17492448" y="7019503"/>
            <a:ext cx="99523" cy="109740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bk object 457"/>
          <p:cNvSpPr/>
          <p:nvPr/>
        </p:nvSpPr>
        <p:spPr>
          <a:xfrm>
            <a:off x="17658422" y="7019503"/>
            <a:ext cx="99260" cy="109740"/>
          </a:xfrm>
          <a:prstGeom prst="rect">
            <a:avLst/>
          </a:prstGeom>
          <a:blipFill>
            <a:blip r:embed="rId1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bk object 458"/>
          <p:cNvSpPr/>
          <p:nvPr/>
        </p:nvSpPr>
        <p:spPr>
          <a:xfrm>
            <a:off x="17857382" y="7019503"/>
            <a:ext cx="66319" cy="109740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bk object 459"/>
          <p:cNvSpPr/>
          <p:nvPr/>
        </p:nvSpPr>
        <p:spPr>
          <a:xfrm>
            <a:off x="18023403" y="7019503"/>
            <a:ext cx="66319" cy="109740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bk object 460"/>
          <p:cNvSpPr/>
          <p:nvPr/>
        </p:nvSpPr>
        <p:spPr>
          <a:xfrm>
            <a:off x="18188982" y="7019503"/>
            <a:ext cx="66319" cy="109740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bk object 461"/>
          <p:cNvSpPr/>
          <p:nvPr/>
        </p:nvSpPr>
        <p:spPr>
          <a:xfrm>
            <a:off x="13246606" y="7238984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80"/>
                </a:lnTo>
                <a:lnTo>
                  <a:pt x="33170" y="36580"/>
                </a:lnTo>
                <a:lnTo>
                  <a:pt x="32652" y="15432"/>
                </a:lnTo>
                <a:lnTo>
                  <a:pt x="29024" y="4572"/>
                </a:lnTo>
                <a:lnTo>
                  <a:pt x="19176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bk object 462"/>
          <p:cNvSpPr/>
          <p:nvPr/>
        </p:nvSpPr>
        <p:spPr>
          <a:xfrm>
            <a:off x="13412460" y="7238984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80"/>
                </a:lnTo>
                <a:lnTo>
                  <a:pt x="33173" y="36580"/>
                </a:lnTo>
                <a:lnTo>
                  <a:pt x="32654" y="15432"/>
                </a:lnTo>
                <a:lnTo>
                  <a:pt x="29026" y="4572"/>
                </a:lnTo>
                <a:lnTo>
                  <a:pt x="1917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bk object 463"/>
          <p:cNvSpPr/>
          <p:nvPr/>
        </p:nvSpPr>
        <p:spPr>
          <a:xfrm>
            <a:off x="13578312" y="7238984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3" y="0"/>
                </a:moveTo>
                <a:lnTo>
                  <a:pt x="13994" y="571"/>
                </a:lnTo>
                <a:lnTo>
                  <a:pt x="4146" y="4572"/>
                </a:lnTo>
                <a:lnTo>
                  <a:pt x="518" y="15432"/>
                </a:lnTo>
                <a:lnTo>
                  <a:pt x="0" y="36580"/>
                </a:lnTo>
                <a:lnTo>
                  <a:pt x="33173" y="36580"/>
                </a:lnTo>
                <a:lnTo>
                  <a:pt x="3317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bk object 464"/>
          <p:cNvSpPr/>
          <p:nvPr/>
        </p:nvSpPr>
        <p:spPr>
          <a:xfrm>
            <a:off x="13744182" y="7238984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159" y="0"/>
                </a:moveTo>
                <a:lnTo>
                  <a:pt x="13989" y="571"/>
                </a:lnTo>
                <a:lnTo>
                  <a:pt x="4144" y="4572"/>
                </a:lnTo>
                <a:lnTo>
                  <a:pt x="518" y="15432"/>
                </a:lnTo>
                <a:lnTo>
                  <a:pt x="0" y="36580"/>
                </a:lnTo>
                <a:lnTo>
                  <a:pt x="66319" y="36580"/>
                </a:lnTo>
                <a:lnTo>
                  <a:pt x="61138" y="15432"/>
                </a:lnTo>
                <a:lnTo>
                  <a:pt x="49739" y="4572"/>
                </a:lnTo>
                <a:lnTo>
                  <a:pt x="38341" y="571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bk object 465"/>
          <p:cNvSpPr/>
          <p:nvPr/>
        </p:nvSpPr>
        <p:spPr>
          <a:xfrm>
            <a:off x="13910026" y="7238984"/>
            <a:ext cx="66319" cy="73160"/>
          </a:xfrm>
          <a:prstGeom prst="rect">
            <a:avLst/>
          </a:prstGeom>
          <a:blipFill>
            <a:blip r:embed="rId1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bk object 466"/>
          <p:cNvSpPr/>
          <p:nvPr/>
        </p:nvSpPr>
        <p:spPr>
          <a:xfrm>
            <a:off x="14075871" y="7202404"/>
            <a:ext cx="66363" cy="109740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bk object 467"/>
          <p:cNvSpPr/>
          <p:nvPr/>
        </p:nvSpPr>
        <p:spPr>
          <a:xfrm>
            <a:off x="14241715" y="7202404"/>
            <a:ext cx="66363" cy="109740"/>
          </a:xfrm>
          <a:prstGeom prst="rect">
            <a:avLst/>
          </a:prstGeom>
          <a:blipFill>
            <a:blip r:embed="rId1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bk object 468"/>
          <p:cNvSpPr/>
          <p:nvPr/>
        </p:nvSpPr>
        <p:spPr>
          <a:xfrm>
            <a:off x="14407602" y="7202404"/>
            <a:ext cx="99479" cy="109740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bk object 469"/>
          <p:cNvSpPr/>
          <p:nvPr/>
        </p:nvSpPr>
        <p:spPr>
          <a:xfrm>
            <a:off x="14573446" y="7202404"/>
            <a:ext cx="99523" cy="109740"/>
          </a:xfrm>
          <a:prstGeom prst="rect">
            <a:avLst/>
          </a:prstGeom>
          <a:blipFill>
            <a:blip r:embed="rId1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bk object 470"/>
          <p:cNvSpPr/>
          <p:nvPr/>
        </p:nvSpPr>
        <p:spPr>
          <a:xfrm>
            <a:off x="14772450" y="7202404"/>
            <a:ext cx="66363" cy="109740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bk object 471"/>
          <p:cNvSpPr/>
          <p:nvPr/>
        </p:nvSpPr>
        <p:spPr>
          <a:xfrm>
            <a:off x="14938294" y="7202404"/>
            <a:ext cx="66363" cy="109740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bk object 472"/>
          <p:cNvSpPr/>
          <p:nvPr/>
        </p:nvSpPr>
        <p:spPr>
          <a:xfrm>
            <a:off x="15104181" y="7202404"/>
            <a:ext cx="66319" cy="109740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bk object 473"/>
          <p:cNvSpPr/>
          <p:nvPr/>
        </p:nvSpPr>
        <p:spPr>
          <a:xfrm>
            <a:off x="15270026" y="7202404"/>
            <a:ext cx="99523" cy="109740"/>
          </a:xfrm>
          <a:prstGeom prst="rect">
            <a:avLst/>
          </a:prstGeom>
          <a:blipFill>
            <a:blip r:embed="rId1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bk object 474"/>
          <p:cNvSpPr/>
          <p:nvPr/>
        </p:nvSpPr>
        <p:spPr>
          <a:xfrm>
            <a:off x="15435870" y="7202404"/>
            <a:ext cx="99523" cy="109740"/>
          </a:xfrm>
          <a:prstGeom prst="rect">
            <a:avLst/>
          </a:prstGeom>
          <a:blipFill>
            <a:blip r:embed="rId1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bk object 475"/>
          <p:cNvSpPr/>
          <p:nvPr/>
        </p:nvSpPr>
        <p:spPr>
          <a:xfrm>
            <a:off x="15634916" y="7202404"/>
            <a:ext cx="66319" cy="109740"/>
          </a:xfrm>
          <a:prstGeom prst="rect">
            <a:avLst/>
          </a:prstGeom>
          <a:blipFill>
            <a:blip r:embed="rId1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bk object 476"/>
          <p:cNvSpPr/>
          <p:nvPr/>
        </p:nvSpPr>
        <p:spPr>
          <a:xfrm>
            <a:off x="15800761" y="7202404"/>
            <a:ext cx="66319" cy="109740"/>
          </a:xfrm>
          <a:prstGeom prst="rect">
            <a:avLst/>
          </a:prstGeom>
          <a:blipFill>
            <a:blip r:embed="rId1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bk object 477"/>
          <p:cNvSpPr/>
          <p:nvPr/>
        </p:nvSpPr>
        <p:spPr>
          <a:xfrm>
            <a:off x="15966605" y="7202404"/>
            <a:ext cx="66363" cy="109740"/>
          </a:xfrm>
          <a:prstGeom prst="rect">
            <a:avLst/>
          </a:prstGeom>
          <a:blipFill>
            <a:blip r:embed="rId1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bk object 478"/>
          <p:cNvSpPr/>
          <p:nvPr/>
        </p:nvSpPr>
        <p:spPr>
          <a:xfrm>
            <a:off x="16132449" y="7202404"/>
            <a:ext cx="66363" cy="109740"/>
          </a:xfrm>
          <a:prstGeom prst="rect">
            <a:avLst/>
          </a:prstGeom>
          <a:blipFill>
            <a:blip r:embed="rId1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bk object 479"/>
          <p:cNvSpPr/>
          <p:nvPr/>
        </p:nvSpPr>
        <p:spPr>
          <a:xfrm>
            <a:off x="16298336" y="7202404"/>
            <a:ext cx="99479" cy="109740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bk object 480"/>
          <p:cNvSpPr/>
          <p:nvPr/>
        </p:nvSpPr>
        <p:spPr>
          <a:xfrm>
            <a:off x="16464181" y="7202404"/>
            <a:ext cx="99479" cy="109740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bk object 481"/>
          <p:cNvSpPr/>
          <p:nvPr/>
        </p:nvSpPr>
        <p:spPr>
          <a:xfrm>
            <a:off x="16630025" y="7202404"/>
            <a:ext cx="99523" cy="109740"/>
          </a:xfrm>
          <a:prstGeom prst="rect">
            <a:avLst/>
          </a:prstGeom>
          <a:blipFill>
            <a:blip r:embed="rId1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bk object 482"/>
          <p:cNvSpPr/>
          <p:nvPr/>
        </p:nvSpPr>
        <p:spPr>
          <a:xfrm>
            <a:off x="16829028" y="7202404"/>
            <a:ext cx="66363" cy="109740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bk object 483"/>
          <p:cNvSpPr/>
          <p:nvPr/>
        </p:nvSpPr>
        <p:spPr>
          <a:xfrm>
            <a:off x="16994916" y="7202404"/>
            <a:ext cx="66319" cy="109740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bk object 484"/>
          <p:cNvSpPr/>
          <p:nvPr/>
        </p:nvSpPr>
        <p:spPr>
          <a:xfrm>
            <a:off x="17160760" y="7202404"/>
            <a:ext cx="66319" cy="109740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bk object 485"/>
          <p:cNvSpPr/>
          <p:nvPr/>
        </p:nvSpPr>
        <p:spPr>
          <a:xfrm>
            <a:off x="17326604" y="7202404"/>
            <a:ext cx="99523" cy="109740"/>
          </a:xfrm>
          <a:prstGeom prst="rect">
            <a:avLst/>
          </a:prstGeom>
          <a:blipFill>
            <a:blip r:embed="rId1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bk object 486"/>
          <p:cNvSpPr/>
          <p:nvPr/>
        </p:nvSpPr>
        <p:spPr>
          <a:xfrm>
            <a:off x="17492448" y="7202404"/>
            <a:ext cx="99523" cy="109740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bk object 487"/>
          <p:cNvSpPr/>
          <p:nvPr/>
        </p:nvSpPr>
        <p:spPr>
          <a:xfrm>
            <a:off x="17658422" y="7202404"/>
            <a:ext cx="99260" cy="109740"/>
          </a:xfrm>
          <a:prstGeom prst="rect">
            <a:avLst/>
          </a:prstGeom>
          <a:blipFill>
            <a:blip r:embed="rId2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bk object 488"/>
          <p:cNvSpPr/>
          <p:nvPr/>
        </p:nvSpPr>
        <p:spPr>
          <a:xfrm>
            <a:off x="17857382" y="7202404"/>
            <a:ext cx="66319" cy="109740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bk object 489"/>
          <p:cNvSpPr/>
          <p:nvPr/>
        </p:nvSpPr>
        <p:spPr>
          <a:xfrm>
            <a:off x="18023403" y="7202404"/>
            <a:ext cx="66319" cy="109740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bk object 490"/>
          <p:cNvSpPr/>
          <p:nvPr/>
        </p:nvSpPr>
        <p:spPr>
          <a:xfrm>
            <a:off x="18188982" y="7202404"/>
            <a:ext cx="66319" cy="109740"/>
          </a:xfrm>
          <a:prstGeom prst="rect">
            <a:avLst/>
          </a:prstGeom>
          <a:blipFill>
            <a:blip r:embed="rId2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bk object 491"/>
          <p:cNvSpPr/>
          <p:nvPr/>
        </p:nvSpPr>
        <p:spPr>
          <a:xfrm>
            <a:off x="13246606" y="7421836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80"/>
                </a:lnTo>
                <a:lnTo>
                  <a:pt x="33170" y="36580"/>
                </a:lnTo>
                <a:lnTo>
                  <a:pt x="32652" y="15432"/>
                </a:lnTo>
                <a:lnTo>
                  <a:pt x="29024" y="4572"/>
                </a:lnTo>
                <a:lnTo>
                  <a:pt x="19176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bk object 492"/>
          <p:cNvSpPr/>
          <p:nvPr/>
        </p:nvSpPr>
        <p:spPr>
          <a:xfrm>
            <a:off x="13412460" y="7421836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80"/>
                </a:lnTo>
                <a:lnTo>
                  <a:pt x="33173" y="36580"/>
                </a:lnTo>
                <a:lnTo>
                  <a:pt x="32654" y="15432"/>
                </a:lnTo>
                <a:lnTo>
                  <a:pt x="29026" y="4572"/>
                </a:lnTo>
                <a:lnTo>
                  <a:pt x="1917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bk object 493"/>
          <p:cNvSpPr/>
          <p:nvPr/>
        </p:nvSpPr>
        <p:spPr>
          <a:xfrm>
            <a:off x="13578312" y="7421836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73" y="0"/>
                </a:moveTo>
                <a:lnTo>
                  <a:pt x="13994" y="571"/>
                </a:lnTo>
                <a:lnTo>
                  <a:pt x="4146" y="4572"/>
                </a:lnTo>
                <a:lnTo>
                  <a:pt x="518" y="15432"/>
                </a:lnTo>
                <a:lnTo>
                  <a:pt x="0" y="36580"/>
                </a:lnTo>
                <a:lnTo>
                  <a:pt x="518" y="57728"/>
                </a:lnTo>
                <a:lnTo>
                  <a:pt x="4146" y="68587"/>
                </a:lnTo>
                <a:lnTo>
                  <a:pt x="13994" y="72588"/>
                </a:lnTo>
                <a:lnTo>
                  <a:pt x="33173" y="73160"/>
                </a:lnTo>
                <a:lnTo>
                  <a:pt x="3317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bk object 494"/>
          <p:cNvSpPr/>
          <p:nvPr/>
        </p:nvSpPr>
        <p:spPr>
          <a:xfrm>
            <a:off x="13744182" y="7421836"/>
            <a:ext cx="66319" cy="73160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bk object 495"/>
          <p:cNvSpPr/>
          <p:nvPr/>
        </p:nvSpPr>
        <p:spPr>
          <a:xfrm>
            <a:off x="13910026" y="7421836"/>
            <a:ext cx="66319" cy="73160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bk object 496"/>
          <p:cNvSpPr/>
          <p:nvPr/>
        </p:nvSpPr>
        <p:spPr>
          <a:xfrm>
            <a:off x="14075871" y="7421836"/>
            <a:ext cx="66363" cy="73160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bk object 497"/>
          <p:cNvSpPr/>
          <p:nvPr/>
        </p:nvSpPr>
        <p:spPr>
          <a:xfrm>
            <a:off x="14241715" y="7385256"/>
            <a:ext cx="99523" cy="109740"/>
          </a:xfrm>
          <a:prstGeom prst="rect">
            <a:avLst/>
          </a:prstGeom>
          <a:blipFill>
            <a:blip r:embed="rId2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bk object 498"/>
          <p:cNvSpPr/>
          <p:nvPr/>
        </p:nvSpPr>
        <p:spPr>
          <a:xfrm>
            <a:off x="14407602" y="7385256"/>
            <a:ext cx="99479" cy="109740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bk object 499"/>
          <p:cNvSpPr/>
          <p:nvPr/>
        </p:nvSpPr>
        <p:spPr>
          <a:xfrm>
            <a:off x="14573446" y="7421836"/>
            <a:ext cx="99523" cy="73160"/>
          </a:xfrm>
          <a:prstGeom prst="rect">
            <a:avLst/>
          </a:prstGeom>
          <a:blipFill>
            <a:blip r:embed="rId1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bk object 500"/>
          <p:cNvSpPr/>
          <p:nvPr/>
        </p:nvSpPr>
        <p:spPr>
          <a:xfrm>
            <a:off x="14772450" y="7421836"/>
            <a:ext cx="66363" cy="7316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bk object 501"/>
          <p:cNvSpPr/>
          <p:nvPr/>
        </p:nvSpPr>
        <p:spPr>
          <a:xfrm>
            <a:off x="14938294" y="7421836"/>
            <a:ext cx="66363" cy="73160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bk object 502"/>
          <p:cNvSpPr/>
          <p:nvPr/>
        </p:nvSpPr>
        <p:spPr>
          <a:xfrm>
            <a:off x="15104181" y="7385256"/>
            <a:ext cx="66319" cy="109740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bk object 503"/>
          <p:cNvSpPr/>
          <p:nvPr/>
        </p:nvSpPr>
        <p:spPr>
          <a:xfrm>
            <a:off x="15270026" y="7385256"/>
            <a:ext cx="99523" cy="109740"/>
          </a:xfrm>
          <a:prstGeom prst="rect">
            <a:avLst/>
          </a:prstGeom>
          <a:blipFill>
            <a:blip r:embed="rId1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bk object 504"/>
          <p:cNvSpPr/>
          <p:nvPr/>
        </p:nvSpPr>
        <p:spPr>
          <a:xfrm>
            <a:off x="15435870" y="7385256"/>
            <a:ext cx="99523" cy="109740"/>
          </a:xfrm>
          <a:prstGeom prst="rect">
            <a:avLst/>
          </a:prstGeom>
          <a:blipFill>
            <a:blip r:embed="rId1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bk object 505"/>
          <p:cNvSpPr/>
          <p:nvPr/>
        </p:nvSpPr>
        <p:spPr>
          <a:xfrm>
            <a:off x="15634916" y="7421836"/>
            <a:ext cx="66319" cy="73160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bk object 506"/>
          <p:cNvSpPr/>
          <p:nvPr/>
        </p:nvSpPr>
        <p:spPr>
          <a:xfrm>
            <a:off x="15800761" y="7421836"/>
            <a:ext cx="66319" cy="73160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bk object 507"/>
          <p:cNvSpPr/>
          <p:nvPr/>
        </p:nvSpPr>
        <p:spPr>
          <a:xfrm>
            <a:off x="15966605" y="7421836"/>
            <a:ext cx="66363" cy="73160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bk object 508"/>
          <p:cNvSpPr/>
          <p:nvPr/>
        </p:nvSpPr>
        <p:spPr>
          <a:xfrm>
            <a:off x="16132449" y="7421836"/>
            <a:ext cx="66363" cy="73160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bk object 509"/>
          <p:cNvSpPr/>
          <p:nvPr/>
        </p:nvSpPr>
        <p:spPr>
          <a:xfrm>
            <a:off x="16298336" y="7421836"/>
            <a:ext cx="66319" cy="73160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bk object 510"/>
          <p:cNvSpPr/>
          <p:nvPr/>
        </p:nvSpPr>
        <p:spPr>
          <a:xfrm>
            <a:off x="16464181" y="7421836"/>
            <a:ext cx="99479" cy="73160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bk object 511"/>
          <p:cNvSpPr/>
          <p:nvPr/>
        </p:nvSpPr>
        <p:spPr>
          <a:xfrm>
            <a:off x="16663184" y="7421836"/>
            <a:ext cx="66363" cy="7316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bk object 512"/>
          <p:cNvSpPr/>
          <p:nvPr/>
        </p:nvSpPr>
        <p:spPr>
          <a:xfrm>
            <a:off x="16829028" y="7385256"/>
            <a:ext cx="66363" cy="109740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bk object 513"/>
          <p:cNvSpPr/>
          <p:nvPr/>
        </p:nvSpPr>
        <p:spPr>
          <a:xfrm>
            <a:off x="16994916" y="7385256"/>
            <a:ext cx="66319" cy="109740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bk object 514"/>
          <p:cNvSpPr/>
          <p:nvPr/>
        </p:nvSpPr>
        <p:spPr>
          <a:xfrm>
            <a:off x="17160760" y="7385256"/>
            <a:ext cx="66319" cy="109740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bk object 515"/>
          <p:cNvSpPr/>
          <p:nvPr/>
        </p:nvSpPr>
        <p:spPr>
          <a:xfrm>
            <a:off x="17326604" y="7385256"/>
            <a:ext cx="99523" cy="109740"/>
          </a:xfrm>
          <a:prstGeom prst="rect">
            <a:avLst/>
          </a:prstGeom>
          <a:blipFill>
            <a:blip r:embed="rId1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bk object 516"/>
          <p:cNvSpPr/>
          <p:nvPr/>
        </p:nvSpPr>
        <p:spPr>
          <a:xfrm>
            <a:off x="17492448" y="7385256"/>
            <a:ext cx="99523" cy="109740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bk object 517"/>
          <p:cNvSpPr/>
          <p:nvPr/>
        </p:nvSpPr>
        <p:spPr>
          <a:xfrm>
            <a:off x="17658422" y="7385256"/>
            <a:ext cx="99260" cy="109740"/>
          </a:xfrm>
          <a:prstGeom prst="rect">
            <a:avLst/>
          </a:prstGeom>
          <a:blipFill>
            <a:blip r:embed="rId2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bk object 518"/>
          <p:cNvSpPr/>
          <p:nvPr/>
        </p:nvSpPr>
        <p:spPr>
          <a:xfrm>
            <a:off x="17857382" y="7385256"/>
            <a:ext cx="66319" cy="109740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bk object 519"/>
          <p:cNvSpPr/>
          <p:nvPr/>
        </p:nvSpPr>
        <p:spPr>
          <a:xfrm>
            <a:off x="18023403" y="7385256"/>
            <a:ext cx="66319" cy="109740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bk object 520"/>
          <p:cNvSpPr/>
          <p:nvPr/>
        </p:nvSpPr>
        <p:spPr>
          <a:xfrm>
            <a:off x="18188982" y="7385256"/>
            <a:ext cx="66319" cy="109740"/>
          </a:xfrm>
          <a:prstGeom prst="rect">
            <a:avLst/>
          </a:prstGeom>
          <a:blipFill>
            <a:blip r:embed="rId2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bk object 521"/>
          <p:cNvSpPr/>
          <p:nvPr/>
        </p:nvSpPr>
        <p:spPr>
          <a:xfrm>
            <a:off x="13246606" y="7604737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80"/>
                </a:lnTo>
                <a:lnTo>
                  <a:pt x="33170" y="36580"/>
                </a:lnTo>
                <a:lnTo>
                  <a:pt x="32652" y="15432"/>
                </a:lnTo>
                <a:lnTo>
                  <a:pt x="29024" y="4572"/>
                </a:lnTo>
                <a:lnTo>
                  <a:pt x="19176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bk object 522"/>
          <p:cNvSpPr/>
          <p:nvPr/>
        </p:nvSpPr>
        <p:spPr>
          <a:xfrm>
            <a:off x="13412460" y="7604737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60"/>
                </a:lnTo>
                <a:lnTo>
                  <a:pt x="19178" y="67444"/>
                </a:lnTo>
                <a:lnTo>
                  <a:pt x="29026" y="54870"/>
                </a:lnTo>
                <a:lnTo>
                  <a:pt x="32654" y="42295"/>
                </a:lnTo>
                <a:lnTo>
                  <a:pt x="33173" y="36580"/>
                </a:lnTo>
                <a:lnTo>
                  <a:pt x="32654" y="15432"/>
                </a:lnTo>
                <a:lnTo>
                  <a:pt x="29026" y="4572"/>
                </a:lnTo>
                <a:lnTo>
                  <a:pt x="1917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bk object 523"/>
          <p:cNvSpPr/>
          <p:nvPr/>
        </p:nvSpPr>
        <p:spPr>
          <a:xfrm>
            <a:off x="13578312" y="7604737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73" y="0"/>
                </a:moveTo>
                <a:lnTo>
                  <a:pt x="13994" y="571"/>
                </a:lnTo>
                <a:lnTo>
                  <a:pt x="4146" y="4572"/>
                </a:lnTo>
                <a:lnTo>
                  <a:pt x="518" y="15432"/>
                </a:lnTo>
                <a:lnTo>
                  <a:pt x="0" y="36580"/>
                </a:lnTo>
                <a:lnTo>
                  <a:pt x="518" y="57728"/>
                </a:lnTo>
                <a:lnTo>
                  <a:pt x="4146" y="68587"/>
                </a:lnTo>
                <a:lnTo>
                  <a:pt x="13994" y="72588"/>
                </a:lnTo>
                <a:lnTo>
                  <a:pt x="33173" y="73160"/>
                </a:lnTo>
                <a:lnTo>
                  <a:pt x="3317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bk object 524"/>
          <p:cNvSpPr/>
          <p:nvPr/>
        </p:nvSpPr>
        <p:spPr>
          <a:xfrm>
            <a:off x="13744182" y="7604737"/>
            <a:ext cx="66319" cy="73160"/>
          </a:xfrm>
          <a:prstGeom prst="rect">
            <a:avLst/>
          </a:prstGeom>
          <a:blipFill>
            <a:blip r:embed="rId2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bk object 525"/>
          <p:cNvSpPr/>
          <p:nvPr/>
        </p:nvSpPr>
        <p:spPr>
          <a:xfrm>
            <a:off x="13910026" y="7604737"/>
            <a:ext cx="66319" cy="73160"/>
          </a:xfrm>
          <a:prstGeom prst="rect">
            <a:avLst/>
          </a:prstGeom>
          <a:blipFill>
            <a:blip r:embed="rId1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bk object 526"/>
          <p:cNvSpPr/>
          <p:nvPr/>
        </p:nvSpPr>
        <p:spPr>
          <a:xfrm>
            <a:off x="14075871" y="7604737"/>
            <a:ext cx="66363" cy="73160"/>
          </a:xfrm>
          <a:prstGeom prst="rect">
            <a:avLst/>
          </a:prstGeom>
          <a:blipFill>
            <a:blip r:embed="rId2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bk object 527"/>
          <p:cNvSpPr/>
          <p:nvPr/>
        </p:nvSpPr>
        <p:spPr>
          <a:xfrm>
            <a:off x="14241715" y="7604737"/>
            <a:ext cx="99523" cy="73160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bk object 528"/>
          <p:cNvSpPr/>
          <p:nvPr/>
        </p:nvSpPr>
        <p:spPr>
          <a:xfrm>
            <a:off x="14407602" y="7604737"/>
            <a:ext cx="99479" cy="73160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bk object 529"/>
          <p:cNvSpPr/>
          <p:nvPr/>
        </p:nvSpPr>
        <p:spPr>
          <a:xfrm>
            <a:off x="14573446" y="7604737"/>
            <a:ext cx="99523" cy="73160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bk object 530"/>
          <p:cNvSpPr/>
          <p:nvPr/>
        </p:nvSpPr>
        <p:spPr>
          <a:xfrm>
            <a:off x="14772450" y="7604737"/>
            <a:ext cx="66363" cy="73160"/>
          </a:xfrm>
          <a:prstGeom prst="rect">
            <a:avLst/>
          </a:prstGeom>
          <a:blipFill>
            <a:blip r:embed="rId1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bk object 531"/>
          <p:cNvSpPr/>
          <p:nvPr/>
        </p:nvSpPr>
        <p:spPr>
          <a:xfrm>
            <a:off x="14938294" y="7604737"/>
            <a:ext cx="66363" cy="73160"/>
          </a:xfrm>
          <a:prstGeom prst="rect">
            <a:avLst/>
          </a:prstGeom>
          <a:blipFill>
            <a:blip r:embed="rId2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bk object 532"/>
          <p:cNvSpPr/>
          <p:nvPr/>
        </p:nvSpPr>
        <p:spPr>
          <a:xfrm>
            <a:off x="15104181" y="7604737"/>
            <a:ext cx="66319" cy="73160"/>
          </a:xfrm>
          <a:prstGeom prst="rect">
            <a:avLst/>
          </a:prstGeom>
          <a:blipFill>
            <a:blip r:embed="rId2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bk object 533"/>
          <p:cNvSpPr/>
          <p:nvPr/>
        </p:nvSpPr>
        <p:spPr>
          <a:xfrm>
            <a:off x="15270026" y="7604737"/>
            <a:ext cx="99523" cy="73160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" name="bk object 534"/>
          <p:cNvSpPr/>
          <p:nvPr/>
        </p:nvSpPr>
        <p:spPr>
          <a:xfrm>
            <a:off x="15435870" y="7604737"/>
            <a:ext cx="99523" cy="73160"/>
          </a:xfrm>
          <a:prstGeom prst="rect">
            <a:avLst/>
          </a:prstGeom>
          <a:blipFill>
            <a:blip r:embed="rId2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bk object 535"/>
          <p:cNvSpPr/>
          <p:nvPr/>
        </p:nvSpPr>
        <p:spPr>
          <a:xfrm>
            <a:off x="15634916" y="7604737"/>
            <a:ext cx="66319" cy="73160"/>
          </a:xfrm>
          <a:prstGeom prst="rect">
            <a:avLst/>
          </a:prstGeom>
          <a:blipFill>
            <a:blip r:embed="rId2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bk object 536"/>
          <p:cNvSpPr/>
          <p:nvPr/>
        </p:nvSpPr>
        <p:spPr>
          <a:xfrm>
            <a:off x="15800761" y="7604737"/>
            <a:ext cx="66319" cy="73160"/>
          </a:xfrm>
          <a:prstGeom prst="rect">
            <a:avLst/>
          </a:prstGeom>
          <a:blipFill>
            <a:blip r:embed="rId2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bk object 537"/>
          <p:cNvSpPr/>
          <p:nvPr/>
        </p:nvSpPr>
        <p:spPr>
          <a:xfrm>
            <a:off x="15966605" y="7604737"/>
            <a:ext cx="66363" cy="73160"/>
          </a:xfrm>
          <a:prstGeom prst="rect">
            <a:avLst/>
          </a:prstGeom>
          <a:blipFill>
            <a:blip r:embed="rId2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bk object 538"/>
          <p:cNvSpPr/>
          <p:nvPr/>
        </p:nvSpPr>
        <p:spPr>
          <a:xfrm>
            <a:off x="16132449" y="7604737"/>
            <a:ext cx="66363" cy="73160"/>
          </a:xfrm>
          <a:prstGeom prst="rect">
            <a:avLst/>
          </a:prstGeom>
          <a:blipFill>
            <a:blip r:embed="rId2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bk object 539"/>
          <p:cNvSpPr/>
          <p:nvPr/>
        </p:nvSpPr>
        <p:spPr>
          <a:xfrm>
            <a:off x="16298336" y="7604737"/>
            <a:ext cx="66319" cy="73160"/>
          </a:xfrm>
          <a:prstGeom prst="rect">
            <a:avLst/>
          </a:prstGeom>
          <a:blipFill>
            <a:blip r:embed="rId2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bk object 540"/>
          <p:cNvSpPr/>
          <p:nvPr/>
        </p:nvSpPr>
        <p:spPr>
          <a:xfrm>
            <a:off x="16464181" y="7604737"/>
            <a:ext cx="99479" cy="73160"/>
          </a:xfrm>
          <a:prstGeom prst="rect">
            <a:avLst/>
          </a:prstGeom>
          <a:blipFill>
            <a:blip r:embed="rId2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bk object 541"/>
          <p:cNvSpPr/>
          <p:nvPr/>
        </p:nvSpPr>
        <p:spPr>
          <a:xfrm>
            <a:off x="16630025" y="7604737"/>
            <a:ext cx="99523" cy="73160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bk object 542"/>
          <p:cNvSpPr/>
          <p:nvPr/>
        </p:nvSpPr>
        <p:spPr>
          <a:xfrm>
            <a:off x="16829028" y="7604737"/>
            <a:ext cx="66363" cy="73160"/>
          </a:xfrm>
          <a:prstGeom prst="rect">
            <a:avLst/>
          </a:prstGeom>
          <a:blipFill>
            <a:blip r:embed="rId1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bk object 543"/>
          <p:cNvSpPr/>
          <p:nvPr/>
        </p:nvSpPr>
        <p:spPr>
          <a:xfrm>
            <a:off x="16994916" y="7604737"/>
            <a:ext cx="66319" cy="73160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bk object 544"/>
          <p:cNvSpPr/>
          <p:nvPr/>
        </p:nvSpPr>
        <p:spPr>
          <a:xfrm>
            <a:off x="17160760" y="7604737"/>
            <a:ext cx="66319" cy="73160"/>
          </a:xfrm>
          <a:prstGeom prst="rect">
            <a:avLst/>
          </a:prstGeom>
          <a:blipFill>
            <a:blip r:embed="rId1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bk object 545"/>
          <p:cNvSpPr/>
          <p:nvPr/>
        </p:nvSpPr>
        <p:spPr>
          <a:xfrm>
            <a:off x="17326604" y="7604737"/>
            <a:ext cx="99523" cy="73160"/>
          </a:xfrm>
          <a:prstGeom prst="rect">
            <a:avLst/>
          </a:prstGeom>
          <a:blipFill>
            <a:blip r:embed="rId1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bk object 546"/>
          <p:cNvSpPr/>
          <p:nvPr/>
        </p:nvSpPr>
        <p:spPr>
          <a:xfrm>
            <a:off x="17492448" y="7604737"/>
            <a:ext cx="99523" cy="73160"/>
          </a:xfrm>
          <a:prstGeom prst="rect">
            <a:avLst/>
          </a:prstGeom>
          <a:blipFill>
            <a:blip r:embed="rId1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bk object 547"/>
          <p:cNvSpPr/>
          <p:nvPr/>
        </p:nvSpPr>
        <p:spPr>
          <a:xfrm>
            <a:off x="17658422" y="7604737"/>
            <a:ext cx="99260" cy="73160"/>
          </a:xfrm>
          <a:prstGeom prst="rect">
            <a:avLst/>
          </a:prstGeom>
          <a:blipFill>
            <a:blip r:embed="rId2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bk object 548"/>
          <p:cNvSpPr/>
          <p:nvPr/>
        </p:nvSpPr>
        <p:spPr>
          <a:xfrm>
            <a:off x="17857382" y="7604737"/>
            <a:ext cx="66319" cy="73160"/>
          </a:xfrm>
          <a:prstGeom prst="rect">
            <a:avLst/>
          </a:prstGeom>
          <a:blipFill>
            <a:blip r:embed="rId1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bk object 549"/>
          <p:cNvSpPr/>
          <p:nvPr/>
        </p:nvSpPr>
        <p:spPr>
          <a:xfrm>
            <a:off x="18023403" y="7604737"/>
            <a:ext cx="66319" cy="73160"/>
          </a:xfrm>
          <a:prstGeom prst="rect">
            <a:avLst/>
          </a:prstGeom>
          <a:blipFill>
            <a:blip r:embed="rId1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bk object 550"/>
          <p:cNvSpPr/>
          <p:nvPr/>
        </p:nvSpPr>
        <p:spPr>
          <a:xfrm>
            <a:off x="18188984" y="7604737"/>
            <a:ext cx="66319" cy="73160"/>
          </a:xfrm>
          <a:prstGeom prst="rect">
            <a:avLst/>
          </a:prstGeom>
          <a:blipFill>
            <a:blip r:embed="rId2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bk object 551"/>
          <p:cNvSpPr/>
          <p:nvPr/>
        </p:nvSpPr>
        <p:spPr>
          <a:xfrm>
            <a:off x="13246606" y="7787638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11"/>
                </a:lnTo>
                <a:lnTo>
                  <a:pt x="19176" y="67403"/>
                </a:lnTo>
                <a:lnTo>
                  <a:pt x="29024" y="54845"/>
                </a:lnTo>
                <a:lnTo>
                  <a:pt x="32652" y="42288"/>
                </a:lnTo>
                <a:lnTo>
                  <a:pt x="33170" y="36580"/>
                </a:lnTo>
                <a:lnTo>
                  <a:pt x="32652" y="15432"/>
                </a:lnTo>
                <a:lnTo>
                  <a:pt x="29024" y="4572"/>
                </a:lnTo>
                <a:lnTo>
                  <a:pt x="19176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bk object 552"/>
          <p:cNvSpPr/>
          <p:nvPr/>
        </p:nvSpPr>
        <p:spPr>
          <a:xfrm>
            <a:off x="13412460" y="7787638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11"/>
                </a:lnTo>
                <a:lnTo>
                  <a:pt x="19178" y="67403"/>
                </a:lnTo>
                <a:lnTo>
                  <a:pt x="29026" y="54845"/>
                </a:lnTo>
                <a:lnTo>
                  <a:pt x="32654" y="42288"/>
                </a:lnTo>
                <a:lnTo>
                  <a:pt x="33173" y="36580"/>
                </a:lnTo>
                <a:lnTo>
                  <a:pt x="32654" y="15432"/>
                </a:lnTo>
                <a:lnTo>
                  <a:pt x="29026" y="4572"/>
                </a:lnTo>
                <a:lnTo>
                  <a:pt x="1917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bk object 553"/>
          <p:cNvSpPr/>
          <p:nvPr/>
        </p:nvSpPr>
        <p:spPr>
          <a:xfrm>
            <a:off x="13578312" y="7787638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73" y="0"/>
                </a:moveTo>
                <a:lnTo>
                  <a:pt x="13994" y="5715"/>
                </a:lnTo>
                <a:lnTo>
                  <a:pt x="4146" y="18290"/>
                </a:lnTo>
                <a:lnTo>
                  <a:pt x="518" y="30864"/>
                </a:lnTo>
                <a:lnTo>
                  <a:pt x="0" y="36580"/>
                </a:lnTo>
                <a:lnTo>
                  <a:pt x="518" y="57699"/>
                </a:lnTo>
                <a:lnTo>
                  <a:pt x="4146" y="68545"/>
                </a:lnTo>
                <a:lnTo>
                  <a:pt x="13994" y="72540"/>
                </a:lnTo>
                <a:lnTo>
                  <a:pt x="33173" y="73111"/>
                </a:lnTo>
                <a:lnTo>
                  <a:pt x="3317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bk object 554"/>
          <p:cNvSpPr/>
          <p:nvPr/>
        </p:nvSpPr>
        <p:spPr>
          <a:xfrm>
            <a:off x="13744182" y="7787638"/>
            <a:ext cx="66319" cy="73111"/>
          </a:xfrm>
          <a:prstGeom prst="rect">
            <a:avLst/>
          </a:prstGeom>
          <a:blipFill>
            <a:blip r:embed="rId2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bk object 555"/>
          <p:cNvSpPr/>
          <p:nvPr/>
        </p:nvSpPr>
        <p:spPr>
          <a:xfrm>
            <a:off x="13910026" y="7787638"/>
            <a:ext cx="66319" cy="73111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bk object 556"/>
          <p:cNvSpPr/>
          <p:nvPr/>
        </p:nvSpPr>
        <p:spPr>
          <a:xfrm>
            <a:off x="14075871" y="7787638"/>
            <a:ext cx="66363" cy="73111"/>
          </a:xfrm>
          <a:prstGeom prst="rect">
            <a:avLst/>
          </a:prstGeom>
          <a:blipFill>
            <a:blip r:embed="rId2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bk object 557"/>
          <p:cNvSpPr/>
          <p:nvPr/>
        </p:nvSpPr>
        <p:spPr>
          <a:xfrm>
            <a:off x="14241715" y="7787638"/>
            <a:ext cx="66363" cy="73111"/>
          </a:xfrm>
          <a:prstGeom prst="rect">
            <a:avLst/>
          </a:prstGeom>
          <a:blipFill>
            <a:blip r:embed="rId2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bk object 558"/>
          <p:cNvSpPr/>
          <p:nvPr/>
        </p:nvSpPr>
        <p:spPr>
          <a:xfrm>
            <a:off x="14407602" y="7787638"/>
            <a:ext cx="99479" cy="73111"/>
          </a:xfrm>
          <a:prstGeom prst="rect">
            <a:avLst/>
          </a:prstGeom>
          <a:blipFill>
            <a:blip r:embed="rId1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bk object 559"/>
          <p:cNvSpPr/>
          <p:nvPr/>
        </p:nvSpPr>
        <p:spPr>
          <a:xfrm>
            <a:off x="14772450" y="7787638"/>
            <a:ext cx="66363" cy="73111"/>
          </a:xfrm>
          <a:prstGeom prst="rect">
            <a:avLst/>
          </a:prstGeom>
          <a:blipFill>
            <a:blip r:embed="rId2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bk object 560"/>
          <p:cNvSpPr/>
          <p:nvPr/>
        </p:nvSpPr>
        <p:spPr>
          <a:xfrm>
            <a:off x="14938294" y="7787638"/>
            <a:ext cx="66363" cy="73111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bk object 561"/>
          <p:cNvSpPr/>
          <p:nvPr/>
        </p:nvSpPr>
        <p:spPr>
          <a:xfrm>
            <a:off x="15104181" y="7787638"/>
            <a:ext cx="66319" cy="73111"/>
          </a:xfrm>
          <a:prstGeom prst="rect">
            <a:avLst/>
          </a:prstGeom>
          <a:blipFill>
            <a:blip r:embed="rId1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bk object 562"/>
          <p:cNvSpPr/>
          <p:nvPr/>
        </p:nvSpPr>
        <p:spPr>
          <a:xfrm>
            <a:off x="15270026" y="7787638"/>
            <a:ext cx="99523" cy="73111"/>
          </a:xfrm>
          <a:prstGeom prst="rect">
            <a:avLst/>
          </a:prstGeom>
          <a:blipFill>
            <a:blip r:embed="rId2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bk object 563"/>
          <p:cNvSpPr/>
          <p:nvPr/>
        </p:nvSpPr>
        <p:spPr>
          <a:xfrm>
            <a:off x="15435870" y="7787638"/>
            <a:ext cx="99523" cy="73111"/>
          </a:xfrm>
          <a:prstGeom prst="rect">
            <a:avLst/>
          </a:prstGeom>
          <a:blipFill>
            <a:blip r:embed="rId2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bk object 564"/>
          <p:cNvSpPr/>
          <p:nvPr/>
        </p:nvSpPr>
        <p:spPr>
          <a:xfrm>
            <a:off x="15634916" y="7787638"/>
            <a:ext cx="66319" cy="73111"/>
          </a:xfrm>
          <a:prstGeom prst="rect">
            <a:avLst/>
          </a:prstGeom>
          <a:blipFill>
            <a:blip r:embed="rId2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bk object 565"/>
          <p:cNvSpPr/>
          <p:nvPr/>
        </p:nvSpPr>
        <p:spPr>
          <a:xfrm>
            <a:off x="15800761" y="7787638"/>
            <a:ext cx="66319" cy="73111"/>
          </a:xfrm>
          <a:prstGeom prst="rect">
            <a:avLst/>
          </a:prstGeom>
          <a:blipFill>
            <a:blip r:embed="rId2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bk object 566"/>
          <p:cNvSpPr/>
          <p:nvPr/>
        </p:nvSpPr>
        <p:spPr>
          <a:xfrm>
            <a:off x="15966605" y="7787638"/>
            <a:ext cx="66363" cy="73111"/>
          </a:xfrm>
          <a:prstGeom prst="rect">
            <a:avLst/>
          </a:prstGeom>
          <a:blipFill>
            <a:blip r:embed="rId2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bk object 567"/>
          <p:cNvSpPr/>
          <p:nvPr/>
        </p:nvSpPr>
        <p:spPr>
          <a:xfrm>
            <a:off x="16132449" y="7787638"/>
            <a:ext cx="66363" cy="73111"/>
          </a:xfrm>
          <a:prstGeom prst="rect">
            <a:avLst/>
          </a:prstGeom>
          <a:blipFill>
            <a:blip r:embed="rId2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bk object 568"/>
          <p:cNvSpPr/>
          <p:nvPr/>
        </p:nvSpPr>
        <p:spPr>
          <a:xfrm>
            <a:off x="16298336" y="7787638"/>
            <a:ext cx="66319" cy="73111"/>
          </a:xfrm>
          <a:prstGeom prst="rect">
            <a:avLst/>
          </a:prstGeom>
          <a:blipFill>
            <a:blip r:embed="rId1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bk object 569"/>
          <p:cNvSpPr/>
          <p:nvPr/>
        </p:nvSpPr>
        <p:spPr>
          <a:xfrm>
            <a:off x="16464181" y="7787638"/>
            <a:ext cx="99479" cy="73111"/>
          </a:xfrm>
          <a:prstGeom prst="rect">
            <a:avLst/>
          </a:prstGeom>
          <a:blipFill>
            <a:blip r:embed="rId1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bk object 570"/>
          <p:cNvSpPr/>
          <p:nvPr/>
        </p:nvSpPr>
        <p:spPr>
          <a:xfrm>
            <a:off x="16630025" y="7787638"/>
            <a:ext cx="99523" cy="73111"/>
          </a:xfrm>
          <a:prstGeom prst="rect">
            <a:avLst/>
          </a:prstGeom>
          <a:blipFill>
            <a:blip r:embed="rId1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bk object 571"/>
          <p:cNvSpPr/>
          <p:nvPr/>
        </p:nvSpPr>
        <p:spPr>
          <a:xfrm>
            <a:off x="16829028" y="7787638"/>
            <a:ext cx="66363" cy="73111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bk object 572"/>
          <p:cNvSpPr/>
          <p:nvPr/>
        </p:nvSpPr>
        <p:spPr>
          <a:xfrm>
            <a:off x="16994916" y="7787638"/>
            <a:ext cx="66319" cy="73111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bk object 573"/>
          <p:cNvSpPr/>
          <p:nvPr/>
        </p:nvSpPr>
        <p:spPr>
          <a:xfrm>
            <a:off x="17160760" y="7787638"/>
            <a:ext cx="66319" cy="73111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bk object 574"/>
          <p:cNvSpPr/>
          <p:nvPr/>
        </p:nvSpPr>
        <p:spPr>
          <a:xfrm>
            <a:off x="17326604" y="7787638"/>
            <a:ext cx="99523" cy="73111"/>
          </a:xfrm>
          <a:prstGeom prst="rect">
            <a:avLst/>
          </a:prstGeom>
          <a:blipFill>
            <a:blip r:embed="rId1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" name="bk object 575"/>
          <p:cNvSpPr/>
          <p:nvPr/>
        </p:nvSpPr>
        <p:spPr>
          <a:xfrm>
            <a:off x="17492448" y="7787638"/>
            <a:ext cx="99523" cy="73111"/>
          </a:xfrm>
          <a:prstGeom prst="rect">
            <a:avLst/>
          </a:prstGeom>
          <a:blipFill>
            <a:blip r:embed="rId2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" name="bk object 576"/>
          <p:cNvSpPr/>
          <p:nvPr/>
        </p:nvSpPr>
        <p:spPr>
          <a:xfrm>
            <a:off x="17658424" y="7787638"/>
            <a:ext cx="99260" cy="73111"/>
          </a:xfrm>
          <a:prstGeom prst="rect">
            <a:avLst/>
          </a:prstGeom>
          <a:blipFill>
            <a:blip r:embed="rId2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" name="bk object 577"/>
          <p:cNvSpPr/>
          <p:nvPr/>
        </p:nvSpPr>
        <p:spPr>
          <a:xfrm>
            <a:off x="17857384" y="7787638"/>
            <a:ext cx="66319" cy="73111"/>
          </a:xfrm>
          <a:prstGeom prst="rect">
            <a:avLst/>
          </a:prstGeom>
          <a:blipFill>
            <a:blip r:embed="rId2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" name="bk object 578"/>
          <p:cNvSpPr/>
          <p:nvPr/>
        </p:nvSpPr>
        <p:spPr>
          <a:xfrm>
            <a:off x="18023403" y="7787638"/>
            <a:ext cx="66319" cy="73111"/>
          </a:xfrm>
          <a:prstGeom prst="rect">
            <a:avLst/>
          </a:prstGeom>
          <a:blipFill>
            <a:blip r:embed="rId2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" name="bk object 579"/>
          <p:cNvSpPr/>
          <p:nvPr/>
        </p:nvSpPr>
        <p:spPr>
          <a:xfrm>
            <a:off x="18188984" y="7787638"/>
            <a:ext cx="66319" cy="73111"/>
          </a:xfrm>
          <a:prstGeom prst="rect">
            <a:avLst/>
          </a:prstGeom>
          <a:blipFill>
            <a:blip r:embed="rId2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" name="bk object 580"/>
          <p:cNvSpPr/>
          <p:nvPr/>
        </p:nvSpPr>
        <p:spPr>
          <a:xfrm>
            <a:off x="13246606" y="797049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60"/>
                </a:lnTo>
                <a:lnTo>
                  <a:pt x="19176" y="72588"/>
                </a:lnTo>
                <a:lnTo>
                  <a:pt x="29024" y="68587"/>
                </a:lnTo>
                <a:lnTo>
                  <a:pt x="32652" y="57728"/>
                </a:lnTo>
                <a:lnTo>
                  <a:pt x="33170" y="36580"/>
                </a:lnTo>
                <a:lnTo>
                  <a:pt x="32652" y="15432"/>
                </a:lnTo>
                <a:lnTo>
                  <a:pt x="29024" y="4572"/>
                </a:lnTo>
                <a:lnTo>
                  <a:pt x="19176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" name="bk object 581"/>
          <p:cNvSpPr/>
          <p:nvPr/>
        </p:nvSpPr>
        <p:spPr>
          <a:xfrm>
            <a:off x="13412460" y="797049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60"/>
                </a:lnTo>
                <a:lnTo>
                  <a:pt x="19178" y="72588"/>
                </a:lnTo>
                <a:lnTo>
                  <a:pt x="29026" y="68587"/>
                </a:lnTo>
                <a:lnTo>
                  <a:pt x="32654" y="57728"/>
                </a:lnTo>
                <a:lnTo>
                  <a:pt x="33173" y="36580"/>
                </a:lnTo>
                <a:lnTo>
                  <a:pt x="32654" y="15432"/>
                </a:lnTo>
                <a:lnTo>
                  <a:pt x="29026" y="4572"/>
                </a:lnTo>
                <a:lnTo>
                  <a:pt x="1917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" name="bk object 582"/>
          <p:cNvSpPr/>
          <p:nvPr/>
        </p:nvSpPr>
        <p:spPr>
          <a:xfrm>
            <a:off x="13578312" y="797049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73" y="0"/>
                </a:moveTo>
                <a:lnTo>
                  <a:pt x="13994" y="5715"/>
                </a:lnTo>
                <a:lnTo>
                  <a:pt x="4146" y="18290"/>
                </a:lnTo>
                <a:lnTo>
                  <a:pt x="518" y="30864"/>
                </a:lnTo>
                <a:lnTo>
                  <a:pt x="0" y="36580"/>
                </a:lnTo>
                <a:lnTo>
                  <a:pt x="518" y="57728"/>
                </a:lnTo>
                <a:lnTo>
                  <a:pt x="4146" y="68587"/>
                </a:lnTo>
                <a:lnTo>
                  <a:pt x="13994" y="72588"/>
                </a:lnTo>
                <a:lnTo>
                  <a:pt x="33173" y="73160"/>
                </a:lnTo>
                <a:lnTo>
                  <a:pt x="3317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" name="bk object 583"/>
          <p:cNvSpPr/>
          <p:nvPr/>
        </p:nvSpPr>
        <p:spPr>
          <a:xfrm>
            <a:off x="13744182" y="7970490"/>
            <a:ext cx="66319" cy="7316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" name="bk object 584"/>
          <p:cNvSpPr/>
          <p:nvPr/>
        </p:nvSpPr>
        <p:spPr>
          <a:xfrm>
            <a:off x="13910026" y="7970490"/>
            <a:ext cx="66319" cy="7316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" name="bk object 585"/>
          <p:cNvSpPr/>
          <p:nvPr/>
        </p:nvSpPr>
        <p:spPr>
          <a:xfrm>
            <a:off x="14075871" y="7970490"/>
            <a:ext cx="66363" cy="73160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" name="bk object 586"/>
          <p:cNvSpPr/>
          <p:nvPr/>
        </p:nvSpPr>
        <p:spPr>
          <a:xfrm>
            <a:off x="14241715" y="7970490"/>
            <a:ext cx="66363" cy="7316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" name="bk object 587"/>
          <p:cNvSpPr/>
          <p:nvPr/>
        </p:nvSpPr>
        <p:spPr>
          <a:xfrm>
            <a:off x="14407602" y="7970490"/>
            <a:ext cx="99479" cy="73160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" name="bk object 588"/>
          <p:cNvSpPr/>
          <p:nvPr/>
        </p:nvSpPr>
        <p:spPr>
          <a:xfrm>
            <a:off x="14606606" y="7970490"/>
            <a:ext cx="66363" cy="7316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" name="bk object 589"/>
          <p:cNvSpPr/>
          <p:nvPr/>
        </p:nvSpPr>
        <p:spPr>
          <a:xfrm>
            <a:off x="14772450" y="7970490"/>
            <a:ext cx="66363" cy="7316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" name="bk object 590"/>
          <p:cNvSpPr/>
          <p:nvPr/>
        </p:nvSpPr>
        <p:spPr>
          <a:xfrm>
            <a:off x="14938294" y="7970490"/>
            <a:ext cx="66363" cy="7316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" name="bk object 591"/>
          <p:cNvSpPr/>
          <p:nvPr/>
        </p:nvSpPr>
        <p:spPr>
          <a:xfrm>
            <a:off x="15104181" y="7970490"/>
            <a:ext cx="66319" cy="7316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" name="bk object 592"/>
          <p:cNvSpPr/>
          <p:nvPr/>
        </p:nvSpPr>
        <p:spPr>
          <a:xfrm>
            <a:off x="15270026" y="7970490"/>
            <a:ext cx="99523" cy="73160"/>
          </a:xfrm>
          <a:prstGeom prst="rect">
            <a:avLst/>
          </a:prstGeom>
          <a:blipFill>
            <a:blip r:embed="rId2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" name="bk object 593"/>
          <p:cNvSpPr/>
          <p:nvPr/>
        </p:nvSpPr>
        <p:spPr>
          <a:xfrm>
            <a:off x="15435870" y="7970490"/>
            <a:ext cx="99523" cy="73160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4" name="bk object 594"/>
          <p:cNvSpPr/>
          <p:nvPr/>
        </p:nvSpPr>
        <p:spPr>
          <a:xfrm>
            <a:off x="15634916" y="7970490"/>
            <a:ext cx="66319" cy="7316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" name="bk object 595"/>
          <p:cNvSpPr/>
          <p:nvPr/>
        </p:nvSpPr>
        <p:spPr>
          <a:xfrm>
            <a:off x="15800761" y="7970490"/>
            <a:ext cx="66319" cy="7316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" name="bk object 596"/>
          <p:cNvSpPr/>
          <p:nvPr/>
        </p:nvSpPr>
        <p:spPr>
          <a:xfrm>
            <a:off x="15966605" y="7970490"/>
            <a:ext cx="66363" cy="73160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" name="bk object 597"/>
          <p:cNvSpPr/>
          <p:nvPr/>
        </p:nvSpPr>
        <p:spPr>
          <a:xfrm>
            <a:off x="16132449" y="7970490"/>
            <a:ext cx="66363" cy="7316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" name="bk object 598"/>
          <p:cNvSpPr/>
          <p:nvPr/>
        </p:nvSpPr>
        <p:spPr>
          <a:xfrm>
            <a:off x="16298336" y="7970490"/>
            <a:ext cx="66319" cy="7316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" name="bk object 599"/>
          <p:cNvSpPr/>
          <p:nvPr/>
        </p:nvSpPr>
        <p:spPr>
          <a:xfrm>
            <a:off x="16464181" y="7970490"/>
            <a:ext cx="99479" cy="73160"/>
          </a:xfrm>
          <a:prstGeom prst="rect">
            <a:avLst/>
          </a:prstGeom>
          <a:blipFill>
            <a:blip r:embed="rId2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" name="bk object 600"/>
          <p:cNvSpPr/>
          <p:nvPr/>
        </p:nvSpPr>
        <p:spPr>
          <a:xfrm>
            <a:off x="16630025" y="7970490"/>
            <a:ext cx="99523" cy="73160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" name="bk object 601"/>
          <p:cNvSpPr/>
          <p:nvPr/>
        </p:nvSpPr>
        <p:spPr>
          <a:xfrm>
            <a:off x="16829028" y="7970490"/>
            <a:ext cx="66363" cy="73160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" name="bk object 602"/>
          <p:cNvSpPr/>
          <p:nvPr/>
        </p:nvSpPr>
        <p:spPr>
          <a:xfrm>
            <a:off x="16994916" y="7970490"/>
            <a:ext cx="66319" cy="73160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" name="bk object 603"/>
          <p:cNvSpPr/>
          <p:nvPr/>
        </p:nvSpPr>
        <p:spPr>
          <a:xfrm>
            <a:off x="17160760" y="7970490"/>
            <a:ext cx="66319" cy="73160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4" name="bk object 604"/>
          <p:cNvSpPr/>
          <p:nvPr/>
        </p:nvSpPr>
        <p:spPr>
          <a:xfrm>
            <a:off x="17326604" y="7970490"/>
            <a:ext cx="99523" cy="73160"/>
          </a:xfrm>
          <a:prstGeom prst="rect">
            <a:avLst/>
          </a:prstGeom>
          <a:blipFill>
            <a:blip r:embed="rId2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5" name="bk object 605"/>
          <p:cNvSpPr/>
          <p:nvPr/>
        </p:nvSpPr>
        <p:spPr>
          <a:xfrm>
            <a:off x="17492448" y="7970490"/>
            <a:ext cx="99523" cy="73160"/>
          </a:xfrm>
          <a:prstGeom prst="rect">
            <a:avLst/>
          </a:prstGeom>
          <a:blipFill>
            <a:blip r:embed="rId2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6" name="bk object 606"/>
          <p:cNvSpPr/>
          <p:nvPr/>
        </p:nvSpPr>
        <p:spPr>
          <a:xfrm>
            <a:off x="17658424" y="7970490"/>
            <a:ext cx="99260" cy="73160"/>
          </a:xfrm>
          <a:prstGeom prst="rect">
            <a:avLst/>
          </a:prstGeom>
          <a:blipFill>
            <a:blip r:embed="rId2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" name="bk object 607"/>
          <p:cNvSpPr/>
          <p:nvPr/>
        </p:nvSpPr>
        <p:spPr>
          <a:xfrm>
            <a:off x="17857384" y="7970490"/>
            <a:ext cx="66319" cy="73160"/>
          </a:xfrm>
          <a:prstGeom prst="rect">
            <a:avLst/>
          </a:prstGeom>
          <a:blipFill>
            <a:blip r:embed="rId2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8" name="bk object 608"/>
          <p:cNvSpPr/>
          <p:nvPr/>
        </p:nvSpPr>
        <p:spPr>
          <a:xfrm>
            <a:off x="18023403" y="7970490"/>
            <a:ext cx="66319" cy="109740"/>
          </a:xfrm>
          <a:prstGeom prst="rect">
            <a:avLst/>
          </a:prstGeom>
          <a:blipFill>
            <a:blip r:embed="rId2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9" name="bk object 609"/>
          <p:cNvSpPr/>
          <p:nvPr/>
        </p:nvSpPr>
        <p:spPr>
          <a:xfrm>
            <a:off x="18188984" y="7970490"/>
            <a:ext cx="66319" cy="109740"/>
          </a:xfrm>
          <a:prstGeom prst="rect">
            <a:avLst/>
          </a:prstGeom>
          <a:blipFill>
            <a:blip r:embed="rId2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0" name="bk object 610"/>
          <p:cNvSpPr/>
          <p:nvPr/>
        </p:nvSpPr>
        <p:spPr>
          <a:xfrm>
            <a:off x="13246606" y="8189971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0" y="0"/>
                </a:moveTo>
                <a:lnTo>
                  <a:pt x="0" y="0"/>
                </a:lnTo>
                <a:lnTo>
                  <a:pt x="0" y="36580"/>
                </a:lnTo>
                <a:lnTo>
                  <a:pt x="19176" y="36008"/>
                </a:lnTo>
                <a:lnTo>
                  <a:pt x="29024" y="32007"/>
                </a:lnTo>
                <a:lnTo>
                  <a:pt x="32652" y="21147"/>
                </a:lnTo>
                <a:lnTo>
                  <a:pt x="3317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" name="bk object 611"/>
          <p:cNvSpPr/>
          <p:nvPr/>
        </p:nvSpPr>
        <p:spPr>
          <a:xfrm>
            <a:off x="13412460" y="8189971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3" y="0"/>
                </a:moveTo>
                <a:lnTo>
                  <a:pt x="0" y="0"/>
                </a:lnTo>
                <a:lnTo>
                  <a:pt x="0" y="36580"/>
                </a:lnTo>
                <a:lnTo>
                  <a:pt x="19178" y="36008"/>
                </a:lnTo>
                <a:lnTo>
                  <a:pt x="29026" y="32007"/>
                </a:lnTo>
                <a:lnTo>
                  <a:pt x="32654" y="21147"/>
                </a:lnTo>
                <a:lnTo>
                  <a:pt x="3317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2" name="bk object 612"/>
          <p:cNvSpPr/>
          <p:nvPr/>
        </p:nvSpPr>
        <p:spPr>
          <a:xfrm>
            <a:off x="13578312" y="8153391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73" y="0"/>
                </a:moveTo>
                <a:lnTo>
                  <a:pt x="13994" y="5715"/>
                </a:lnTo>
                <a:lnTo>
                  <a:pt x="4146" y="18290"/>
                </a:lnTo>
                <a:lnTo>
                  <a:pt x="518" y="30864"/>
                </a:lnTo>
                <a:lnTo>
                  <a:pt x="0" y="36580"/>
                </a:lnTo>
                <a:lnTo>
                  <a:pt x="518" y="57728"/>
                </a:lnTo>
                <a:lnTo>
                  <a:pt x="4146" y="68587"/>
                </a:lnTo>
                <a:lnTo>
                  <a:pt x="13994" y="72588"/>
                </a:lnTo>
                <a:lnTo>
                  <a:pt x="33173" y="73160"/>
                </a:lnTo>
                <a:lnTo>
                  <a:pt x="3317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" name="bk object 613"/>
          <p:cNvSpPr/>
          <p:nvPr/>
        </p:nvSpPr>
        <p:spPr>
          <a:xfrm>
            <a:off x="13744182" y="8153391"/>
            <a:ext cx="66319" cy="73160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4" name="bk object 614"/>
          <p:cNvSpPr/>
          <p:nvPr/>
        </p:nvSpPr>
        <p:spPr>
          <a:xfrm>
            <a:off x="13910026" y="8153391"/>
            <a:ext cx="66319" cy="73160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" name="bk object 615"/>
          <p:cNvSpPr/>
          <p:nvPr/>
        </p:nvSpPr>
        <p:spPr>
          <a:xfrm>
            <a:off x="14075871" y="8153391"/>
            <a:ext cx="66363" cy="73160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6" name="bk object 616"/>
          <p:cNvSpPr/>
          <p:nvPr/>
        </p:nvSpPr>
        <p:spPr>
          <a:xfrm>
            <a:off x="14241715" y="8153391"/>
            <a:ext cx="66363" cy="73160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7" name="bk object 617"/>
          <p:cNvSpPr/>
          <p:nvPr/>
        </p:nvSpPr>
        <p:spPr>
          <a:xfrm>
            <a:off x="14407602" y="8153391"/>
            <a:ext cx="99479" cy="73160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8" name="bk object 618"/>
          <p:cNvSpPr/>
          <p:nvPr/>
        </p:nvSpPr>
        <p:spPr>
          <a:xfrm>
            <a:off x="14573446" y="8153391"/>
            <a:ext cx="99523" cy="109740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" name="bk object 619"/>
          <p:cNvSpPr/>
          <p:nvPr/>
        </p:nvSpPr>
        <p:spPr>
          <a:xfrm>
            <a:off x="14772450" y="8153391"/>
            <a:ext cx="66363" cy="109740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0" name="bk object 620"/>
          <p:cNvSpPr/>
          <p:nvPr/>
        </p:nvSpPr>
        <p:spPr>
          <a:xfrm>
            <a:off x="14938294" y="8153391"/>
            <a:ext cx="66363" cy="109740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1" name="bk object 621"/>
          <p:cNvSpPr/>
          <p:nvPr/>
        </p:nvSpPr>
        <p:spPr>
          <a:xfrm>
            <a:off x="15104181" y="8153391"/>
            <a:ext cx="66319" cy="109740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2" name="bk object 622"/>
          <p:cNvSpPr/>
          <p:nvPr/>
        </p:nvSpPr>
        <p:spPr>
          <a:xfrm>
            <a:off x="15270026" y="8153391"/>
            <a:ext cx="66319" cy="73160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3" name="bk object 623"/>
          <p:cNvSpPr/>
          <p:nvPr/>
        </p:nvSpPr>
        <p:spPr>
          <a:xfrm>
            <a:off x="15435870" y="8153391"/>
            <a:ext cx="99523" cy="73160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4" name="bk object 624"/>
          <p:cNvSpPr/>
          <p:nvPr/>
        </p:nvSpPr>
        <p:spPr>
          <a:xfrm>
            <a:off x="15634916" y="8153391"/>
            <a:ext cx="66319" cy="73160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5" name="bk object 625"/>
          <p:cNvSpPr/>
          <p:nvPr/>
        </p:nvSpPr>
        <p:spPr>
          <a:xfrm>
            <a:off x="15800761" y="8153391"/>
            <a:ext cx="66319" cy="73160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6" name="bk object 626"/>
          <p:cNvSpPr/>
          <p:nvPr/>
        </p:nvSpPr>
        <p:spPr>
          <a:xfrm>
            <a:off x="15966605" y="8153391"/>
            <a:ext cx="66363" cy="73160"/>
          </a:xfrm>
          <a:prstGeom prst="rect">
            <a:avLst/>
          </a:prstGeom>
          <a:blipFill>
            <a:blip r:embed="rId2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7" name="bk object 627"/>
          <p:cNvSpPr/>
          <p:nvPr/>
        </p:nvSpPr>
        <p:spPr>
          <a:xfrm>
            <a:off x="16132449" y="8153391"/>
            <a:ext cx="66363" cy="73160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8" name="bk object 628"/>
          <p:cNvSpPr/>
          <p:nvPr/>
        </p:nvSpPr>
        <p:spPr>
          <a:xfrm>
            <a:off x="16298336" y="8153391"/>
            <a:ext cx="66319" cy="73160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9" name="bk object 629"/>
          <p:cNvSpPr/>
          <p:nvPr/>
        </p:nvSpPr>
        <p:spPr>
          <a:xfrm>
            <a:off x="16464181" y="8153391"/>
            <a:ext cx="99479" cy="109740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0" name="bk object 630"/>
          <p:cNvSpPr/>
          <p:nvPr/>
        </p:nvSpPr>
        <p:spPr>
          <a:xfrm>
            <a:off x="16630025" y="8153391"/>
            <a:ext cx="99523" cy="109740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" name="bk object 631"/>
          <p:cNvSpPr/>
          <p:nvPr/>
        </p:nvSpPr>
        <p:spPr>
          <a:xfrm>
            <a:off x="16829028" y="8153391"/>
            <a:ext cx="66363" cy="109740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2" name="bk object 632"/>
          <p:cNvSpPr/>
          <p:nvPr/>
        </p:nvSpPr>
        <p:spPr>
          <a:xfrm>
            <a:off x="16994916" y="8153391"/>
            <a:ext cx="66319" cy="109740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3" name="bk object 633"/>
          <p:cNvSpPr/>
          <p:nvPr/>
        </p:nvSpPr>
        <p:spPr>
          <a:xfrm>
            <a:off x="17160760" y="8153391"/>
            <a:ext cx="66319" cy="109740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4" name="bk object 634"/>
          <p:cNvSpPr/>
          <p:nvPr/>
        </p:nvSpPr>
        <p:spPr>
          <a:xfrm>
            <a:off x="17326604" y="8153391"/>
            <a:ext cx="99523" cy="109740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5" name="bk object 635"/>
          <p:cNvSpPr/>
          <p:nvPr/>
        </p:nvSpPr>
        <p:spPr>
          <a:xfrm>
            <a:off x="17492448" y="8153391"/>
            <a:ext cx="99523" cy="109740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6" name="bk object 636"/>
          <p:cNvSpPr/>
          <p:nvPr/>
        </p:nvSpPr>
        <p:spPr>
          <a:xfrm>
            <a:off x="17658424" y="8153391"/>
            <a:ext cx="99260" cy="109740"/>
          </a:xfrm>
          <a:prstGeom prst="rect">
            <a:avLst/>
          </a:prstGeom>
          <a:blipFill>
            <a:blip r:embed="rId1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7" name="bk object 637"/>
          <p:cNvSpPr/>
          <p:nvPr/>
        </p:nvSpPr>
        <p:spPr>
          <a:xfrm>
            <a:off x="17857384" y="8153391"/>
            <a:ext cx="66319" cy="109740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8" name="bk object 638"/>
          <p:cNvSpPr/>
          <p:nvPr/>
        </p:nvSpPr>
        <p:spPr>
          <a:xfrm>
            <a:off x="18023403" y="8153391"/>
            <a:ext cx="66319" cy="109740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9" name="bk object 639"/>
          <p:cNvSpPr/>
          <p:nvPr/>
        </p:nvSpPr>
        <p:spPr>
          <a:xfrm>
            <a:off x="18188984" y="8153391"/>
            <a:ext cx="66319" cy="109740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0" name="bk object 640"/>
          <p:cNvSpPr/>
          <p:nvPr/>
        </p:nvSpPr>
        <p:spPr>
          <a:xfrm>
            <a:off x="13246606" y="8372823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80"/>
                </a:lnTo>
                <a:lnTo>
                  <a:pt x="33170" y="36580"/>
                </a:lnTo>
                <a:lnTo>
                  <a:pt x="32652" y="15432"/>
                </a:lnTo>
                <a:lnTo>
                  <a:pt x="29024" y="4572"/>
                </a:lnTo>
                <a:lnTo>
                  <a:pt x="19176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1" name="bk object 641"/>
          <p:cNvSpPr/>
          <p:nvPr/>
        </p:nvSpPr>
        <p:spPr>
          <a:xfrm>
            <a:off x="13412460" y="8372823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80"/>
                </a:lnTo>
                <a:lnTo>
                  <a:pt x="33173" y="36580"/>
                </a:lnTo>
                <a:lnTo>
                  <a:pt x="32654" y="15432"/>
                </a:lnTo>
                <a:lnTo>
                  <a:pt x="29026" y="4572"/>
                </a:lnTo>
                <a:lnTo>
                  <a:pt x="1917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2" name="bk object 642"/>
          <p:cNvSpPr/>
          <p:nvPr/>
        </p:nvSpPr>
        <p:spPr>
          <a:xfrm>
            <a:off x="13578312" y="8372823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3" y="0"/>
                </a:moveTo>
                <a:lnTo>
                  <a:pt x="13994" y="571"/>
                </a:lnTo>
                <a:lnTo>
                  <a:pt x="4146" y="4572"/>
                </a:lnTo>
                <a:lnTo>
                  <a:pt x="518" y="15432"/>
                </a:lnTo>
                <a:lnTo>
                  <a:pt x="0" y="36580"/>
                </a:lnTo>
                <a:lnTo>
                  <a:pt x="33173" y="36580"/>
                </a:lnTo>
                <a:lnTo>
                  <a:pt x="3317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" name="bk object 643"/>
          <p:cNvSpPr/>
          <p:nvPr/>
        </p:nvSpPr>
        <p:spPr>
          <a:xfrm>
            <a:off x="13744182" y="8372823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159" y="0"/>
                </a:moveTo>
                <a:lnTo>
                  <a:pt x="13989" y="571"/>
                </a:lnTo>
                <a:lnTo>
                  <a:pt x="4144" y="4572"/>
                </a:lnTo>
                <a:lnTo>
                  <a:pt x="518" y="15432"/>
                </a:lnTo>
                <a:lnTo>
                  <a:pt x="0" y="36580"/>
                </a:lnTo>
                <a:lnTo>
                  <a:pt x="66319" y="36580"/>
                </a:lnTo>
                <a:lnTo>
                  <a:pt x="61138" y="15432"/>
                </a:lnTo>
                <a:lnTo>
                  <a:pt x="49739" y="4572"/>
                </a:lnTo>
                <a:lnTo>
                  <a:pt x="38341" y="571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4" name="bk object 644"/>
          <p:cNvSpPr/>
          <p:nvPr/>
        </p:nvSpPr>
        <p:spPr>
          <a:xfrm>
            <a:off x="13910026" y="8372823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159" y="0"/>
                </a:moveTo>
                <a:lnTo>
                  <a:pt x="13989" y="571"/>
                </a:lnTo>
                <a:lnTo>
                  <a:pt x="4144" y="4572"/>
                </a:lnTo>
                <a:lnTo>
                  <a:pt x="518" y="15432"/>
                </a:lnTo>
                <a:lnTo>
                  <a:pt x="0" y="36580"/>
                </a:lnTo>
                <a:lnTo>
                  <a:pt x="66319" y="36580"/>
                </a:lnTo>
                <a:lnTo>
                  <a:pt x="65801" y="15432"/>
                </a:lnTo>
                <a:lnTo>
                  <a:pt x="62174" y="4572"/>
                </a:lnTo>
                <a:lnTo>
                  <a:pt x="52330" y="571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5" name="bk object 645"/>
          <p:cNvSpPr/>
          <p:nvPr/>
        </p:nvSpPr>
        <p:spPr>
          <a:xfrm>
            <a:off x="14075871" y="8372823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159" y="0"/>
                </a:moveTo>
                <a:lnTo>
                  <a:pt x="13989" y="571"/>
                </a:lnTo>
                <a:lnTo>
                  <a:pt x="4144" y="4572"/>
                </a:lnTo>
                <a:lnTo>
                  <a:pt x="518" y="15432"/>
                </a:lnTo>
                <a:lnTo>
                  <a:pt x="0" y="36580"/>
                </a:lnTo>
                <a:lnTo>
                  <a:pt x="66363" y="36580"/>
                </a:lnTo>
                <a:lnTo>
                  <a:pt x="65845" y="15432"/>
                </a:lnTo>
                <a:lnTo>
                  <a:pt x="62213" y="4572"/>
                </a:lnTo>
                <a:lnTo>
                  <a:pt x="52355" y="571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6" name="bk object 646"/>
          <p:cNvSpPr/>
          <p:nvPr/>
        </p:nvSpPr>
        <p:spPr>
          <a:xfrm>
            <a:off x="14241715" y="8372823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203" y="0"/>
                </a:moveTo>
                <a:lnTo>
                  <a:pt x="14007" y="571"/>
                </a:lnTo>
                <a:lnTo>
                  <a:pt x="4150" y="4572"/>
                </a:lnTo>
                <a:lnTo>
                  <a:pt x="518" y="15432"/>
                </a:lnTo>
                <a:lnTo>
                  <a:pt x="0" y="36580"/>
                </a:lnTo>
                <a:lnTo>
                  <a:pt x="66363" y="36580"/>
                </a:lnTo>
                <a:lnTo>
                  <a:pt x="65845" y="15432"/>
                </a:lnTo>
                <a:lnTo>
                  <a:pt x="62218" y="4572"/>
                </a:lnTo>
                <a:lnTo>
                  <a:pt x="52374" y="571"/>
                </a:lnTo>
                <a:lnTo>
                  <a:pt x="3320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7" name="bk object 647"/>
          <p:cNvSpPr/>
          <p:nvPr/>
        </p:nvSpPr>
        <p:spPr>
          <a:xfrm>
            <a:off x="14407602" y="8336243"/>
            <a:ext cx="99479" cy="109740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8" name="bk object 648"/>
          <p:cNvSpPr/>
          <p:nvPr/>
        </p:nvSpPr>
        <p:spPr>
          <a:xfrm>
            <a:off x="14573446" y="8336243"/>
            <a:ext cx="99523" cy="109740"/>
          </a:xfrm>
          <a:prstGeom prst="rect">
            <a:avLst/>
          </a:prstGeom>
          <a:blipFill>
            <a:blip r:embed="rId1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9" name="bk object 649"/>
          <p:cNvSpPr/>
          <p:nvPr/>
        </p:nvSpPr>
        <p:spPr>
          <a:xfrm>
            <a:off x="14772450" y="8336243"/>
            <a:ext cx="66363" cy="109740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0" name="bk object 650"/>
          <p:cNvSpPr/>
          <p:nvPr/>
        </p:nvSpPr>
        <p:spPr>
          <a:xfrm>
            <a:off x="14938294" y="8336243"/>
            <a:ext cx="66363" cy="109740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1" name="bk object 651"/>
          <p:cNvSpPr/>
          <p:nvPr/>
        </p:nvSpPr>
        <p:spPr>
          <a:xfrm>
            <a:off x="15104181" y="8336243"/>
            <a:ext cx="66319" cy="109740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2" name="bk object 652"/>
          <p:cNvSpPr/>
          <p:nvPr/>
        </p:nvSpPr>
        <p:spPr>
          <a:xfrm>
            <a:off x="15270026" y="8336243"/>
            <a:ext cx="66319" cy="109740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3" name="bk object 653"/>
          <p:cNvSpPr/>
          <p:nvPr/>
        </p:nvSpPr>
        <p:spPr>
          <a:xfrm>
            <a:off x="15469029" y="8372823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203" y="0"/>
                </a:moveTo>
                <a:lnTo>
                  <a:pt x="14007" y="571"/>
                </a:lnTo>
                <a:lnTo>
                  <a:pt x="4150" y="4572"/>
                </a:lnTo>
                <a:lnTo>
                  <a:pt x="518" y="15432"/>
                </a:lnTo>
                <a:lnTo>
                  <a:pt x="0" y="36580"/>
                </a:lnTo>
                <a:lnTo>
                  <a:pt x="33203" y="36580"/>
                </a:lnTo>
                <a:lnTo>
                  <a:pt x="3320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" name="bk object 654"/>
          <p:cNvSpPr/>
          <p:nvPr/>
        </p:nvSpPr>
        <p:spPr>
          <a:xfrm>
            <a:off x="15634916" y="8372823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159" y="0"/>
                </a:moveTo>
                <a:lnTo>
                  <a:pt x="13989" y="571"/>
                </a:lnTo>
                <a:lnTo>
                  <a:pt x="4144" y="4572"/>
                </a:lnTo>
                <a:lnTo>
                  <a:pt x="518" y="15432"/>
                </a:lnTo>
                <a:lnTo>
                  <a:pt x="0" y="36580"/>
                </a:lnTo>
                <a:lnTo>
                  <a:pt x="66319" y="36580"/>
                </a:lnTo>
                <a:lnTo>
                  <a:pt x="61138" y="15432"/>
                </a:lnTo>
                <a:lnTo>
                  <a:pt x="49739" y="4572"/>
                </a:lnTo>
                <a:lnTo>
                  <a:pt x="38341" y="571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" name="bk object 655"/>
          <p:cNvSpPr/>
          <p:nvPr/>
        </p:nvSpPr>
        <p:spPr>
          <a:xfrm>
            <a:off x="15800761" y="8336243"/>
            <a:ext cx="66319" cy="109740"/>
          </a:xfrm>
          <a:prstGeom prst="rect">
            <a:avLst/>
          </a:prstGeom>
          <a:blipFill>
            <a:blip r:embed="rId1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" name="bk object 656"/>
          <p:cNvSpPr/>
          <p:nvPr/>
        </p:nvSpPr>
        <p:spPr>
          <a:xfrm>
            <a:off x="15966605" y="8372823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159" y="0"/>
                </a:moveTo>
                <a:lnTo>
                  <a:pt x="13989" y="571"/>
                </a:lnTo>
                <a:lnTo>
                  <a:pt x="4144" y="4572"/>
                </a:lnTo>
                <a:lnTo>
                  <a:pt x="518" y="15432"/>
                </a:lnTo>
                <a:lnTo>
                  <a:pt x="0" y="36580"/>
                </a:lnTo>
                <a:lnTo>
                  <a:pt x="66363" y="36580"/>
                </a:lnTo>
                <a:lnTo>
                  <a:pt x="65845" y="15432"/>
                </a:lnTo>
                <a:lnTo>
                  <a:pt x="62213" y="4572"/>
                </a:lnTo>
                <a:lnTo>
                  <a:pt x="52355" y="571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" name="bk object 657"/>
          <p:cNvSpPr/>
          <p:nvPr/>
        </p:nvSpPr>
        <p:spPr>
          <a:xfrm>
            <a:off x="16132449" y="8372823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203" y="0"/>
                </a:moveTo>
                <a:lnTo>
                  <a:pt x="14007" y="571"/>
                </a:lnTo>
                <a:lnTo>
                  <a:pt x="4150" y="4572"/>
                </a:lnTo>
                <a:lnTo>
                  <a:pt x="518" y="15432"/>
                </a:lnTo>
                <a:lnTo>
                  <a:pt x="0" y="36580"/>
                </a:lnTo>
                <a:lnTo>
                  <a:pt x="66363" y="36580"/>
                </a:lnTo>
                <a:lnTo>
                  <a:pt x="65845" y="15432"/>
                </a:lnTo>
                <a:lnTo>
                  <a:pt x="62218" y="4572"/>
                </a:lnTo>
                <a:lnTo>
                  <a:pt x="52374" y="571"/>
                </a:lnTo>
                <a:lnTo>
                  <a:pt x="3320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8" name="bk object 658"/>
          <p:cNvSpPr/>
          <p:nvPr/>
        </p:nvSpPr>
        <p:spPr>
          <a:xfrm>
            <a:off x="16298336" y="8372823"/>
            <a:ext cx="66319" cy="73160"/>
          </a:xfrm>
          <a:prstGeom prst="rect">
            <a:avLst/>
          </a:prstGeom>
          <a:blipFill>
            <a:blip r:embed="rId2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9" name="bk object 659"/>
          <p:cNvSpPr/>
          <p:nvPr/>
        </p:nvSpPr>
        <p:spPr>
          <a:xfrm>
            <a:off x="16464181" y="8336243"/>
            <a:ext cx="99479" cy="109740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0" name="bk object 660"/>
          <p:cNvSpPr/>
          <p:nvPr/>
        </p:nvSpPr>
        <p:spPr>
          <a:xfrm>
            <a:off x="16630025" y="8336243"/>
            <a:ext cx="99523" cy="109740"/>
          </a:xfrm>
          <a:prstGeom prst="rect">
            <a:avLst/>
          </a:prstGeom>
          <a:blipFill>
            <a:blip r:embed="rId1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1" name="bk object 661"/>
          <p:cNvSpPr/>
          <p:nvPr/>
        </p:nvSpPr>
        <p:spPr>
          <a:xfrm>
            <a:off x="16829028" y="8336243"/>
            <a:ext cx="66363" cy="109740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2" name="bk object 662"/>
          <p:cNvSpPr/>
          <p:nvPr/>
        </p:nvSpPr>
        <p:spPr>
          <a:xfrm>
            <a:off x="16994916" y="8336243"/>
            <a:ext cx="66319" cy="109740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3" name="bk object 663"/>
          <p:cNvSpPr/>
          <p:nvPr/>
        </p:nvSpPr>
        <p:spPr>
          <a:xfrm>
            <a:off x="17160760" y="8336243"/>
            <a:ext cx="66319" cy="109740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4" name="bk object 664"/>
          <p:cNvSpPr/>
          <p:nvPr/>
        </p:nvSpPr>
        <p:spPr>
          <a:xfrm>
            <a:off x="17326604" y="8336243"/>
            <a:ext cx="99523" cy="109740"/>
          </a:xfrm>
          <a:prstGeom prst="rect">
            <a:avLst/>
          </a:prstGeom>
          <a:blipFill>
            <a:blip r:embed="rId1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5" name="bk object 665"/>
          <p:cNvSpPr/>
          <p:nvPr/>
        </p:nvSpPr>
        <p:spPr>
          <a:xfrm>
            <a:off x="17492448" y="8336243"/>
            <a:ext cx="99523" cy="109740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6" name="bk object 666"/>
          <p:cNvSpPr/>
          <p:nvPr/>
        </p:nvSpPr>
        <p:spPr>
          <a:xfrm>
            <a:off x="17658424" y="8336243"/>
            <a:ext cx="99260" cy="109740"/>
          </a:xfrm>
          <a:prstGeom prst="rect">
            <a:avLst/>
          </a:prstGeom>
          <a:blipFill>
            <a:blip r:embed="rId2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7" name="bk object 667"/>
          <p:cNvSpPr/>
          <p:nvPr/>
        </p:nvSpPr>
        <p:spPr>
          <a:xfrm>
            <a:off x="17857384" y="8336243"/>
            <a:ext cx="66319" cy="109740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8" name="bk object 668"/>
          <p:cNvSpPr/>
          <p:nvPr/>
        </p:nvSpPr>
        <p:spPr>
          <a:xfrm>
            <a:off x="18023403" y="8336243"/>
            <a:ext cx="66319" cy="109740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9" name="bk object 669"/>
          <p:cNvSpPr/>
          <p:nvPr/>
        </p:nvSpPr>
        <p:spPr>
          <a:xfrm>
            <a:off x="18188984" y="8372823"/>
            <a:ext cx="66319" cy="73160"/>
          </a:xfrm>
          <a:prstGeom prst="rect">
            <a:avLst/>
          </a:prstGeom>
          <a:blipFill>
            <a:blip r:embed="rId2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0" name="bk object 670"/>
          <p:cNvSpPr/>
          <p:nvPr/>
        </p:nvSpPr>
        <p:spPr>
          <a:xfrm>
            <a:off x="13246606" y="8555725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80"/>
                </a:lnTo>
                <a:lnTo>
                  <a:pt x="33170" y="36580"/>
                </a:lnTo>
                <a:lnTo>
                  <a:pt x="32652" y="15432"/>
                </a:lnTo>
                <a:lnTo>
                  <a:pt x="29024" y="4572"/>
                </a:lnTo>
                <a:lnTo>
                  <a:pt x="19176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1" name="bk object 671"/>
          <p:cNvSpPr/>
          <p:nvPr/>
        </p:nvSpPr>
        <p:spPr>
          <a:xfrm>
            <a:off x="13412460" y="8555725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80"/>
                </a:lnTo>
                <a:lnTo>
                  <a:pt x="33173" y="36580"/>
                </a:lnTo>
                <a:lnTo>
                  <a:pt x="32654" y="15432"/>
                </a:lnTo>
                <a:lnTo>
                  <a:pt x="29026" y="4572"/>
                </a:lnTo>
                <a:lnTo>
                  <a:pt x="1917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2" name="bk object 672"/>
          <p:cNvSpPr/>
          <p:nvPr/>
        </p:nvSpPr>
        <p:spPr>
          <a:xfrm>
            <a:off x="13578312" y="8555725"/>
            <a:ext cx="66341" cy="73160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3" name="bk object 673"/>
          <p:cNvSpPr/>
          <p:nvPr/>
        </p:nvSpPr>
        <p:spPr>
          <a:xfrm>
            <a:off x="13744182" y="8555725"/>
            <a:ext cx="66319" cy="73160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4" name="bk object 674"/>
          <p:cNvSpPr/>
          <p:nvPr/>
        </p:nvSpPr>
        <p:spPr>
          <a:xfrm>
            <a:off x="13910026" y="8555725"/>
            <a:ext cx="66319" cy="73160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5" name="bk object 675"/>
          <p:cNvSpPr/>
          <p:nvPr/>
        </p:nvSpPr>
        <p:spPr>
          <a:xfrm>
            <a:off x="14075871" y="8555725"/>
            <a:ext cx="66363" cy="73160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6" name="bk object 676"/>
          <p:cNvSpPr/>
          <p:nvPr/>
        </p:nvSpPr>
        <p:spPr>
          <a:xfrm>
            <a:off x="14241715" y="8555725"/>
            <a:ext cx="66363" cy="73160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7" name="bk object 677"/>
          <p:cNvSpPr/>
          <p:nvPr/>
        </p:nvSpPr>
        <p:spPr>
          <a:xfrm>
            <a:off x="14407602" y="8519144"/>
            <a:ext cx="99479" cy="109740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8" name="bk object 678"/>
          <p:cNvSpPr/>
          <p:nvPr/>
        </p:nvSpPr>
        <p:spPr>
          <a:xfrm>
            <a:off x="14573446" y="8519144"/>
            <a:ext cx="99523" cy="109740"/>
          </a:xfrm>
          <a:prstGeom prst="rect">
            <a:avLst/>
          </a:prstGeom>
          <a:blipFill>
            <a:blip r:embed="rId1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9" name="bk object 679"/>
          <p:cNvSpPr/>
          <p:nvPr/>
        </p:nvSpPr>
        <p:spPr>
          <a:xfrm>
            <a:off x="14772450" y="8519144"/>
            <a:ext cx="66363" cy="109740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0" name="bk object 680"/>
          <p:cNvSpPr/>
          <p:nvPr/>
        </p:nvSpPr>
        <p:spPr>
          <a:xfrm>
            <a:off x="14938294" y="8519144"/>
            <a:ext cx="66363" cy="109740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1" name="bk object 681"/>
          <p:cNvSpPr/>
          <p:nvPr/>
        </p:nvSpPr>
        <p:spPr>
          <a:xfrm>
            <a:off x="15104181" y="8519144"/>
            <a:ext cx="66319" cy="109740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2" name="bk object 682"/>
          <p:cNvSpPr/>
          <p:nvPr/>
        </p:nvSpPr>
        <p:spPr>
          <a:xfrm>
            <a:off x="15270026" y="8555725"/>
            <a:ext cx="66319" cy="73160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3" name="bk object 683"/>
          <p:cNvSpPr/>
          <p:nvPr/>
        </p:nvSpPr>
        <p:spPr>
          <a:xfrm>
            <a:off x="15469029" y="8555725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203" y="0"/>
                </a:moveTo>
                <a:lnTo>
                  <a:pt x="14007" y="571"/>
                </a:lnTo>
                <a:lnTo>
                  <a:pt x="4150" y="4572"/>
                </a:lnTo>
                <a:lnTo>
                  <a:pt x="518" y="15432"/>
                </a:lnTo>
                <a:lnTo>
                  <a:pt x="0" y="36580"/>
                </a:lnTo>
                <a:lnTo>
                  <a:pt x="518" y="57728"/>
                </a:lnTo>
                <a:lnTo>
                  <a:pt x="4150" y="68587"/>
                </a:lnTo>
                <a:lnTo>
                  <a:pt x="14007" y="72588"/>
                </a:lnTo>
                <a:lnTo>
                  <a:pt x="33203" y="73160"/>
                </a:lnTo>
                <a:lnTo>
                  <a:pt x="3320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4" name="bk object 684"/>
          <p:cNvSpPr/>
          <p:nvPr/>
        </p:nvSpPr>
        <p:spPr>
          <a:xfrm>
            <a:off x="15634916" y="8555725"/>
            <a:ext cx="66319" cy="73160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5" name="bk object 685"/>
          <p:cNvSpPr/>
          <p:nvPr/>
        </p:nvSpPr>
        <p:spPr>
          <a:xfrm>
            <a:off x="15800761" y="8555725"/>
            <a:ext cx="66319" cy="73160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6" name="bk object 686"/>
          <p:cNvSpPr/>
          <p:nvPr/>
        </p:nvSpPr>
        <p:spPr>
          <a:xfrm>
            <a:off x="15966605" y="8555725"/>
            <a:ext cx="66363" cy="73160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7" name="bk object 687"/>
          <p:cNvSpPr/>
          <p:nvPr/>
        </p:nvSpPr>
        <p:spPr>
          <a:xfrm>
            <a:off x="16132449" y="8555725"/>
            <a:ext cx="66363" cy="73160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8" name="bk object 688"/>
          <p:cNvSpPr/>
          <p:nvPr/>
        </p:nvSpPr>
        <p:spPr>
          <a:xfrm>
            <a:off x="16298336" y="8555725"/>
            <a:ext cx="66319" cy="73160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9" name="bk object 689"/>
          <p:cNvSpPr/>
          <p:nvPr/>
        </p:nvSpPr>
        <p:spPr>
          <a:xfrm>
            <a:off x="16464181" y="8555725"/>
            <a:ext cx="99479" cy="73160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0" name="bk object 690"/>
          <p:cNvSpPr/>
          <p:nvPr/>
        </p:nvSpPr>
        <p:spPr>
          <a:xfrm>
            <a:off x="16630025" y="8519144"/>
            <a:ext cx="99523" cy="109740"/>
          </a:xfrm>
          <a:prstGeom prst="rect">
            <a:avLst/>
          </a:prstGeom>
          <a:blipFill>
            <a:blip r:embed="rId1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1" name="bk object 691"/>
          <p:cNvSpPr/>
          <p:nvPr/>
        </p:nvSpPr>
        <p:spPr>
          <a:xfrm>
            <a:off x="16829028" y="8519144"/>
            <a:ext cx="66363" cy="109740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2" name="bk object 692"/>
          <p:cNvSpPr/>
          <p:nvPr/>
        </p:nvSpPr>
        <p:spPr>
          <a:xfrm>
            <a:off x="16994916" y="8519144"/>
            <a:ext cx="66319" cy="109740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3" name="bk object 693"/>
          <p:cNvSpPr/>
          <p:nvPr/>
        </p:nvSpPr>
        <p:spPr>
          <a:xfrm>
            <a:off x="17160760" y="8519144"/>
            <a:ext cx="66319" cy="109740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4" name="bk object 694"/>
          <p:cNvSpPr/>
          <p:nvPr/>
        </p:nvSpPr>
        <p:spPr>
          <a:xfrm>
            <a:off x="17326604" y="8519144"/>
            <a:ext cx="99523" cy="109740"/>
          </a:xfrm>
          <a:prstGeom prst="rect">
            <a:avLst/>
          </a:prstGeom>
          <a:blipFill>
            <a:blip r:embed="rId1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5" name="bk object 695"/>
          <p:cNvSpPr/>
          <p:nvPr/>
        </p:nvSpPr>
        <p:spPr>
          <a:xfrm>
            <a:off x="17492448" y="8519144"/>
            <a:ext cx="99523" cy="109740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6" name="bk object 696"/>
          <p:cNvSpPr/>
          <p:nvPr/>
        </p:nvSpPr>
        <p:spPr>
          <a:xfrm>
            <a:off x="17658424" y="8519144"/>
            <a:ext cx="99260" cy="109740"/>
          </a:xfrm>
          <a:prstGeom prst="rect">
            <a:avLst/>
          </a:prstGeom>
          <a:blipFill>
            <a:blip r:embed="rId2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7" name="bk object 697"/>
          <p:cNvSpPr/>
          <p:nvPr/>
        </p:nvSpPr>
        <p:spPr>
          <a:xfrm>
            <a:off x="17857384" y="8555725"/>
            <a:ext cx="66319" cy="73160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8" name="bk object 698"/>
          <p:cNvSpPr/>
          <p:nvPr/>
        </p:nvSpPr>
        <p:spPr>
          <a:xfrm>
            <a:off x="18023403" y="8555725"/>
            <a:ext cx="66319" cy="73160"/>
          </a:xfrm>
          <a:prstGeom prst="rect">
            <a:avLst/>
          </a:prstGeom>
          <a:blipFill>
            <a:blip r:embed="rId2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9" name="bk object 699"/>
          <p:cNvSpPr/>
          <p:nvPr/>
        </p:nvSpPr>
        <p:spPr>
          <a:xfrm>
            <a:off x="18188984" y="8555725"/>
            <a:ext cx="66319" cy="73160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0" name="bk object 700"/>
          <p:cNvSpPr/>
          <p:nvPr/>
        </p:nvSpPr>
        <p:spPr>
          <a:xfrm>
            <a:off x="13246606" y="8738625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11"/>
                </a:lnTo>
                <a:lnTo>
                  <a:pt x="19176" y="67395"/>
                </a:lnTo>
                <a:lnTo>
                  <a:pt x="29024" y="54821"/>
                </a:lnTo>
                <a:lnTo>
                  <a:pt x="32652" y="42247"/>
                </a:lnTo>
                <a:lnTo>
                  <a:pt x="33170" y="36531"/>
                </a:lnTo>
                <a:lnTo>
                  <a:pt x="32652" y="15411"/>
                </a:lnTo>
                <a:lnTo>
                  <a:pt x="29024" y="4566"/>
                </a:lnTo>
                <a:lnTo>
                  <a:pt x="19176" y="570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1" name="bk object 701"/>
          <p:cNvSpPr/>
          <p:nvPr/>
        </p:nvSpPr>
        <p:spPr>
          <a:xfrm>
            <a:off x="13412460" y="8738625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11"/>
                </a:lnTo>
                <a:lnTo>
                  <a:pt x="19178" y="67395"/>
                </a:lnTo>
                <a:lnTo>
                  <a:pt x="29026" y="54821"/>
                </a:lnTo>
                <a:lnTo>
                  <a:pt x="32654" y="42247"/>
                </a:lnTo>
                <a:lnTo>
                  <a:pt x="33173" y="36531"/>
                </a:lnTo>
                <a:lnTo>
                  <a:pt x="32654" y="15411"/>
                </a:lnTo>
                <a:lnTo>
                  <a:pt x="29026" y="4566"/>
                </a:lnTo>
                <a:lnTo>
                  <a:pt x="19178" y="570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2" name="bk object 702"/>
          <p:cNvSpPr/>
          <p:nvPr/>
        </p:nvSpPr>
        <p:spPr>
          <a:xfrm>
            <a:off x="13578312" y="8738625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73" y="0"/>
                </a:moveTo>
                <a:lnTo>
                  <a:pt x="13994" y="570"/>
                </a:lnTo>
                <a:lnTo>
                  <a:pt x="4146" y="4566"/>
                </a:lnTo>
                <a:lnTo>
                  <a:pt x="518" y="15411"/>
                </a:lnTo>
                <a:lnTo>
                  <a:pt x="0" y="36531"/>
                </a:lnTo>
                <a:lnTo>
                  <a:pt x="518" y="57679"/>
                </a:lnTo>
                <a:lnTo>
                  <a:pt x="4146" y="68539"/>
                </a:lnTo>
                <a:lnTo>
                  <a:pt x="13994" y="72540"/>
                </a:lnTo>
                <a:lnTo>
                  <a:pt x="33173" y="73111"/>
                </a:lnTo>
                <a:lnTo>
                  <a:pt x="3317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3" name="bk object 703"/>
          <p:cNvSpPr/>
          <p:nvPr/>
        </p:nvSpPr>
        <p:spPr>
          <a:xfrm>
            <a:off x="13744182" y="8738625"/>
            <a:ext cx="66319" cy="73111"/>
          </a:xfrm>
          <a:prstGeom prst="rect">
            <a:avLst/>
          </a:prstGeom>
          <a:blipFill>
            <a:blip r:embed="rId2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4" name="bk object 704"/>
          <p:cNvSpPr/>
          <p:nvPr/>
        </p:nvSpPr>
        <p:spPr>
          <a:xfrm>
            <a:off x="13910026" y="8738625"/>
            <a:ext cx="66319" cy="73111"/>
          </a:xfrm>
          <a:prstGeom prst="rect">
            <a:avLst/>
          </a:prstGeom>
          <a:blipFill>
            <a:blip r:embed="rId2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5" name="bk object 705"/>
          <p:cNvSpPr/>
          <p:nvPr/>
        </p:nvSpPr>
        <p:spPr>
          <a:xfrm>
            <a:off x="14075871" y="8738625"/>
            <a:ext cx="66363" cy="73111"/>
          </a:xfrm>
          <a:prstGeom prst="rect">
            <a:avLst/>
          </a:prstGeom>
          <a:blipFill>
            <a:blip r:embed="rId2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6" name="bk object 706"/>
          <p:cNvSpPr/>
          <p:nvPr/>
        </p:nvSpPr>
        <p:spPr>
          <a:xfrm>
            <a:off x="14241715" y="8738625"/>
            <a:ext cx="99523" cy="73111"/>
          </a:xfrm>
          <a:prstGeom prst="rect">
            <a:avLst/>
          </a:prstGeom>
          <a:blipFill>
            <a:blip r:embed="rId2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7" name="bk object 707"/>
          <p:cNvSpPr/>
          <p:nvPr/>
        </p:nvSpPr>
        <p:spPr>
          <a:xfrm>
            <a:off x="14407602" y="8738625"/>
            <a:ext cx="99479" cy="73111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8" name="bk object 708"/>
          <p:cNvSpPr/>
          <p:nvPr/>
        </p:nvSpPr>
        <p:spPr>
          <a:xfrm>
            <a:off x="14573446" y="8738625"/>
            <a:ext cx="99523" cy="73111"/>
          </a:xfrm>
          <a:prstGeom prst="rect">
            <a:avLst/>
          </a:prstGeom>
          <a:blipFill>
            <a:blip r:embed="rId2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9" name="bk object 709"/>
          <p:cNvSpPr/>
          <p:nvPr/>
        </p:nvSpPr>
        <p:spPr>
          <a:xfrm>
            <a:off x="14772450" y="8738625"/>
            <a:ext cx="66363" cy="73111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0" name="bk object 710"/>
          <p:cNvSpPr/>
          <p:nvPr/>
        </p:nvSpPr>
        <p:spPr>
          <a:xfrm>
            <a:off x="14938294" y="8738625"/>
            <a:ext cx="66363" cy="73111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1" name="bk object 711"/>
          <p:cNvSpPr/>
          <p:nvPr/>
        </p:nvSpPr>
        <p:spPr>
          <a:xfrm>
            <a:off x="15104181" y="8738625"/>
            <a:ext cx="66319" cy="73111"/>
          </a:xfrm>
          <a:prstGeom prst="rect">
            <a:avLst/>
          </a:prstGeom>
          <a:blipFill>
            <a:blip r:embed="rId2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2" name="bk object 712"/>
          <p:cNvSpPr/>
          <p:nvPr/>
        </p:nvSpPr>
        <p:spPr>
          <a:xfrm>
            <a:off x="15270026" y="8738625"/>
            <a:ext cx="66319" cy="73111"/>
          </a:xfrm>
          <a:prstGeom prst="rect">
            <a:avLst/>
          </a:prstGeom>
          <a:blipFill>
            <a:blip r:embed="rId2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3" name="bk object 713"/>
          <p:cNvSpPr/>
          <p:nvPr/>
        </p:nvSpPr>
        <p:spPr>
          <a:xfrm>
            <a:off x="15469029" y="8738625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203" y="0"/>
                </a:moveTo>
                <a:lnTo>
                  <a:pt x="14007" y="570"/>
                </a:lnTo>
                <a:lnTo>
                  <a:pt x="4150" y="4566"/>
                </a:lnTo>
                <a:lnTo>
                  <a:pt x="518" y="15411"/>
                </a:lnTo>
                <a:lnTo>
                  <a:pt x="0" y="36531"/>
                </a:lnTo>
                <a:lnTo>
                  <a:pt x="518" y="57679"/>
                </a:lnTo>
                <a:lnTo>
                  <a:pt x="4150" y="68539"/>
                </a:lnTo>
                <a:lnTo>
                  <a:pt x="14007" y="72540"/>
                </a:lnTo>
                <a:lnTo>
                  <a:pt x="33203" y="73111"/>
                </a:lnTo>
                <a:lnTo>
                  <a:pt x="3320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4" name="bk object 714"/>
          <p:cNvSpPr/>
          <p:nvPr/>
        </p:nvSpPr>
        <p:spPr>
          <a:xfrm>
            <a:off x="15634916" y="8738625"/>
            <a:ext cx="66319" cy="73111"/>
          </a:xfrm>
          <a:prstGeom prst="rect">
            <a:avLst/>
          </a:prstGeom>
          <a:blipFill>
            <a:blip r:embed="rId2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5" name="bk object 715"/>
          <p:cNvSpPr/>
          <p:nvPr/>
        </p:nvSpPr>
        <p:spPr>
          <a:xfrm>
            <a:off x="15800761" y="8738625"/>
            <a:ext cx="66319" cy="73111"/>
          </a:xfrm>
          <a:prstGeom prst="rect">
            <a:avLst/>
          </a:prstGeom>
          <a:blipFill>
            <a:blip r:embed="rId2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6" name="bk object 716"/>
          <p:cNvSpPr/>
          <p:nvPr/>
        </p:nvSpPr>
        <p:spPr>
          <a:xfrm>
            <a:off x="15966605" y="8738625"/>
            <a:ext cx="66363" cy="73111"/>
          </a:xfrm>
          <a:prstGeom prst="rect">
            <a:avLst/>
          </a:prstGeom>
          <a:blipFill>
            <a:blip r:embed="rId2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7" name="bk object 717"/>
          <p:cNvSpPr/>
          <p:nvPr/>
        </p:nvSpPr>
        <p:spPr>
          <a:xfrm>
            <a:off x="16132449" y="8738625"/>
            <a:ext cx="66363" cy="73111"/>
          </a:xfrm>
          <a:prstGeom prst="rect">
            <a:avLst/>
          </a:prstGeom>
          <a:blipFill>
            <a:blip r:embed="rId2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8" name="bk object 718"/>
          <p:cNvSpPr/>
          <p:nvPr/>
        </p:nvSpPr>
        <p:spPr>
          <a:xfrm>
            <a:off x="16298336" y="8738625"/>
            <a:ext cx="66319" cy="73111"/>
          </a:xfrm>
          <a:prstGeom prst="rect">
            <a:avLst/>
          </a:prstGeom>
          <a:blipFill>
            <a:blip r:embed="rId2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9" name="bk object 719"/>
          <p:cNvSpPr/>
          <p:nvPr/>
        </p:nvSpPr>
        <p:spPr>
          <a:xfrm>
            <a:off x="16497340" y="8738625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59" y="0"/>
                </a:moveTo>
                <a:lnTo>
                  <a:pt x="13989" y="570"/>
                </a:lnTo>
                <a:lnTo>
                  <a:pt x="4144" y="4566"/>
                </a:lnTo>
                <a:lnTo>
                  <a:pt x="518" y="15411"/>
                </a:lnTo>
                <a:lnTo>
                  <a:pt x="0" y="36531"/>
                </a:lnTo>
                <a:lnTo>
                  <a:pt x="518" y="57679"/>
                </a:lnTo>
                <a:lnTo>
                  <a:pt x="4145" y="68539"/>
                </a:lnTo>
                <a:lnTo>
                  <a:pt x="13989" y="72540"/>
                </a:lnTo>
                <a:lnTo>
                  <a:pt x="33160" y="73111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0" name="bk object 720"/>
          <p:cNvSpPr/>
          <p:nvPr/>
        </p:nvSpPr>
        <p:spPr>
          <a:xfrm>
            <a:off x="16663184" y="8738625"/>
            <a:ext cx="66363" cy="73111"/>
          </a:xfrm>
          <a:prstGeom prst="rect">
            <a:avLst/>
          </a:prstGeom>
          <a:blipFill>
            <a:blip r:embed="rId2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1" name="bk object 721"/>
          <p:cNvSpPr/>
          <p:nvPr/>
        </p:nvSpPr>
        <p:spPr>
          <a:xfrm>
            <a:off x="16829028" y="8738625"/>
            <a:ext cx="66363" cy="73111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2" name="bk object 722"/>
          <p:cNvSpPr/>
          <p:nvPr/>
        </p:nvSpPr>
        <p:spPr>
          <a:xfrm>
            <a:off x="16994916" y="8738625"/>
            <a:ext cx="66319" cy="73111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3" name="bk object 723"/>
          <p:cNvSpPr/>
          <p:nvPr/>
        </p:nvSpPr>
        <p:spPr>
          <a:xfrm>
            <a:off x="17160760" y="8738625"/>
            <a:ext cx="66319" cy="73111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4" name="bk object 724"/>
          <p:cNvSpPr/>
          <p:nvPr/>
        </p:nvSpPr>
        <p:spPr>
          <a:xfrm>
            <a:off x="17326604" y="8738625"/>
            <a:ext cx="99523" cy="73111"/>
          </a:xfrm>
          <a:prstGeom prst="rect">
            <a:avLst/>
          </a:prstGeom>
          <a:blipFill>
            <a:blip r:embed="rId2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5" name="bk object 725"/>
          <p:cNvSpPr/>
          <p:nvPr/>
        </p:nvSpPr>
        <p:spPr>
          <a:xfrm>
            <a:off x="17492448" y="8738625"/>
            <a:ext cx="99523" cy="73111"/>
          </a:xfrm>
          <a:prstGeom prst="rect">
            <a:avLst/>
          </a:prstGeom>
          <a:blipFill>
            <a:blip r:embed="rId2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6" name="bk object 726"/>
          <p:cNvSpPr/>
          <p:nvPr/>
        </p:nvSpPr>
        <p:spPr>
          <a:xfrm>
            <a:off x="17691365" y="8738625"/>
            <a:ext cx="66319" cy="73111"/>
          </a:xfrm>
          <a:prstGeom prst="rect">
            <a:avLst/>
          </a:prstGeom>
          <a:blipFill>
            <a:blip r:embed="rId2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7" name="bk object 727"/>
          <p:cNvSpPr/>
          <p:nvPr/>
        </p:nvSpPr>
        <p:spPr>
          <a:xfrm>
            <a:off x="17857384" y="8738625"/>
            <a:ext cx="66319" cy="73111"/>
          </a:xfrm>
          <a:prstGeom prst="rect">
            <a:avLst/>
          </a:prstGeom>
          <a:blipFill>
            <a:blip r:embed="rId2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8" name="bk object 728"/>
          <p:cNvSpPr/>
          <p:nvPr/>
        </p:nvSpPr>
        <p:spPr>
          <a:xfrm>
            <a:off x="18023403" y="8738625"/>
            <a:ext cx="66319" cy="73111"/>
          </a:xfrm>
          <a:prstGeom prst="rect">
            <a:avLst/>
          </a:prstGeom>
          <a:blipFill>
            <a:blip r:embed="rId2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9" name="bk object 729"/>
          <p:cNvSpPr/>
          <p:nvPr/>
        </p:nvSpPr>
        <p:spPr>
          <a:xfrm>
            <a:off x="18188984" y="8738625"/>
            <a:ext cx="66319" cy="73111"/>
          </a:xfrm>
          <a:prstGeom prst="rect">
            <a:avLst/>
          </a:prstGeom>
          <a:blipFill>
            <a:blip r:embed="rId2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0" name="bk object 730"/>
          <p:cNvSpPr/>
          <p:nvPr/>
        </p:nvSpPr>
        <p:spPr>
          <a:xfrm>
            <a:off x="13246606" y="8921477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60"/>
                </a:lnTo>
                <a:lnTo>
                  <a:pt x="19176" y="67444"/>
                </a:lnTo>
                <a:lnTo>
                  <a:pt x="29024" y="54870"/>
                </a:lnTo>
                <a:lnTo>
                  <a:pt x="32652" y="42295"/>
                </a:lnTo>
                <a:lnTo>
                  <a:pt x="33170" y="36580"/>
                </a:lnTo>
                <a:lnTo>
                  <a:pt x="32652" y="15432"/>
                </a:lnTo>
                <a:lnTo>
                  <a:pt x="29024" y="4572"/>
                </a:lnTo>
                <a:lnTo>
                  <a:pt x="19176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1" name="bk object 731"/>
          <p:cNvSpPr/>
          <p:nvPr/>
        </p:nvSpPr>
        <p:spPr>
          <a:xfrm>
            <a:off x="13412460" y="8921477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60"/>
                </a:lnTo>
                <a:lnTo>
                  <a:pt x="19178" y="67444"/>
                </a:lnTo>
                <a:lnTo>
                  <a:pt x="29026" y="54870"/>
                </a:lnTo>
                <a:lnTo>
                  <a:pt x="32654" y="42295"/>
                </a:lnTo>
                <a:lnTo>
                  <a:pt x="33173" y="36580"/>
                </a:lnTo>
                <a:lnTo>
                  <a:pt x="32654" y="15432"/>
                </a:lnTo>
                <a:lnTo>
                  <a:pt x="29026" y="4572"/>
                </a:lnTo>
                <a:lnTo>
                  <a:pt x="1917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2" name="bk object 732"/>
          <p:cNvSpPr/>
          <p:nvPr/>
        </p:nvSpPr>
        <p:spPr>
          <a:xfrm>
            <a:off x="13578312" y="8921477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73" y="0"/>
                </a:moveTo>
                <a:lnTo>
                  <a:pt x="13994" y="5715"/>
                </a:lnTo>
                <a:lnTo>
                  <a:pt x="4146" y="18290"/>
                </a:lnTo>
                <a:lnTo>
                  <a:pt x="518" y="30864"/>
                </a:lnTo>
                <a:lnTo>
                  <a:pt x="0" y="36580"/>
                </a:lnTo>
                <a:lnTo>
                  <a:pt x="518" y="57728"/>
                </a:lnTo>
                <a:lnTo>
                  <a:pt x="4146" y="68587"/>
                </a:lnTo>
                <a:lnTo>
                  <a:pt x="13994" y="72588"/>
                </a:lnTo>
                <a:lnTo>
                  <a:pt x="33173" y="73160"/>
                </a:lnTo>
                <a:lnTo>
                  <a:pt x="3317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3" name="bk object 733"/>
          <p:cNvSpPr/>
          <p:nvPr/>
        </p:nvSpPr>
        <p:spPr>
          <a:xfrm>
            <a:off x="13744182" y="8921477"/>
            <a:ext cx="66319" cy="73160"/>
          </a:xfrm>
          <a:prstGeom prst="rect">
            <a:avLst/>
          </a:prstGeom>
          <a:blipFill>
            <a:blip r:embed="rId2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4" name="bk object 734"/>
          <p:cNvSpPr/>
          <p:nvPr/>
        </p:nvSpPr>
        <p:spPr>
          <a:xfrm>
            <a:off x="13910026" y="8921477"/>
            <a:ext cx="66319" cy="73160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5" name="bk object 735"/>
          <p:cNvSpPr/>
          <p:nvPr/>
        </p:nvSpPr>
        <p:spPr>
          <a:xfrm>
            <a:off x="14075871" y="8921477"/>
            <a:ext cx="66363" cy="73160"/>
          </a:xfrm>
          <a:prstGeom prst="rect">
            <a:avLst/>
          </a:prstGeom>
          <a:blipFill>
            <a:blip r:embed="rId2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6" name="bk object 736"/>
          <p:cNvSpPr/>
          <p:nvPr/>
        </p:nvSpPr>
        <p:spPr>
          <a:xfrm>
            <a:off x="14241715" y="8921477"/>
            <a:ext cx="66363" cy="73160"/>
          </a:xfrm>
          <a:prstGeom prst="rect">
            <a:avLst/>
          </a:prstGeom>
          <a:blipFill>
            <a:blip r:embed="rId2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7" name="bk object 737"/>
          <p:cNvSpPr/>
          <p:nvPr/>
        </p:nvSpPr>
        <p:spPr>
          <a:xfrm>
            <a:off x="14407602" y="8921477"/>
            <a:ext cx="99479" cy="73160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8" name="bk object 738"/>
          <p:cNvSpPr/>
          <p:nvPr/>
        </p:nvSpPr>
        <p:spPr>
          <a:xfrm>
            <a:off x="14573446" y="8921477"/>
            <a:ext cx="99523" cy="73160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9" name="bk object 739"/>
          <p:cNvSpPr/>
          <p:nvPr/>
        </p:nvSpPr>
        <p:spPr>
          <a:xfrm>
            <a:off x="14772450" y="8921477"/>
            <a:ext cx="66363" cy="73160"/>
          </a:xfrm>
          <a:prstGeom prst="rect">
            <a:avLst/>
          </a:prstGeom>
          <a:blipFill>
            <a:blip r:embed="rId2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0" name="bk object 740"/>
          <p:cNvSpPr/>
          <p:nvPr/>
        </p:nvSpPr>
        <p:spPr>
          <a:xfrm>
            <a:off x="14938294" y="8921477"/>
            <a:ext cx="66363" cy="73160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1" name="bk object 741"/>
          <p:cNvSpPr/>
          <p:nvPr/>
        </p:nvSpPr>
        <p:spPr>
          <a:xfrm>
            <a:off x="15104181" y="8921477"/>
            <a:ext cx="66319" cy="73160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2" name="bk object 742"/>
          <p:cNvSpPr/>
          <p:nvPr/>
        </p:nvSpPr>
        <p:spPr>
          <a:xfrm>
            <a:off x="15270026" y="8921477"/>
            <a:ext cx="66319" cy="73160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3" name="bk object 743"/>
          <p:cNvSpPr/>
          <p:nvPr/>
        </p:nvSpPr>
        <p:spPr>
          <a:xfrm>
            <a:off x="15469029" y="8921477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203" y="0"/>
                </a:moveTo>
                <a:lnTo>
                  <a:pt x="14007" y="571"/>
                </a:lnTo>
                <a:lnTo>
                  <a:pt x="4150" y="4572"/>
                </a:lnTo>
                <a:lnTo>
                  <a:pt x="518" y="15432"/>
                </a:lnTo>
                <a:lnTo>
                  <a:pt x="0" y="36580"/>
                </a:lnTo>
                <a:lnTo>
                  <a:pt x="518" y="57728"/>
                </a:lnTo>
                <a:lnTo>
                  <a:pt x="4150" y="68587"/>
                </a:lnTo>
                <a:lnTo>
                  <a:pt x="14007" y="72588"/>
                </a:lnTo>
                <a:lnTo>
                  <a:pt x="33203" y="73160"/>
                </a:lnTo>
                <a:lnTo>
                  <a:pt x="3320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4" name="bk object 744"/>
          <p:cNvSpPr/>
          <p:nvPr/>
        </p:nvSpPr>
        <p:spPr>
          <a:xfrm>
            <a:off x="15634916" y="8921477"/>
            <a:ext cx="66319" cy="73160"/>
          </a:xfrm>
          <a:prstGeom prst="rect">
            <a:avLst/>
          </a:prstGeom>
          <a:blipFill>
            <a:blip r:embed="rId2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5" name="bk object 745"/>
          <p:cNvSpPr/>
          <p:nvPr/>
        </p:nvSpPr>
        <p:spPr>
          <a:xfrm>
            <a:off x="15800761" y="8921477"/>
            <a:ext cx="66319" cy="73160"/>
          </a:xfrm>
          <a:prstGeom prst="rect">
            <a:avLst/>
          </a:prstGeom>
          <a:blipFill>
            <a:blip r:embed="rId2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6" name="bk object 746"/>
          <p:cNvSpPr/>
          <p:nvPr/>
        </p:nvSpPr>
        <p:spPr>
          <a:xfrm>
            <a:off x="15966605" y="8921477"/>
            <a:ext cx="66363" cy="73160"/>
          </a:xfrm>
          <a:prstGeom prst="rect">
            <a:avLst/>
          </a:prstGeom>
          <a:blipFill>
            <a:blip r:embed="rId2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7" name="bk object 747"/>
          <p:cNvSpPr/>
          <p:nvPr/>
        </p:nvSpPr>
        <p:spPr>
          <a:xfrm>
            <a:off x="16132449" y="8921477"/>
            <a:ext cx="66363" cy="73160"/>
          </a:xfrm>
          <a:prstGeom prst="rect">
            <a:avLst/>
          </a:prstGeom>
          <a:blipFill>
            <a:blip r:embed="rId2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8" name="bk object 748"/>
          <p:cNvSpPr/>
          <p:nvPr/>
        </p:nvSpPr>
        <p:spPr>
          <a:xfrm>
            <a:off x="16331497" y="8921477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60"/>
                </a:lnTo>
                <a:lnTo>
                  <a:pt x="19170" y="67444"/>
                </a:lnTo>
                <a:lnTo>
                  <a:pt x="29015" y="54870"/>
                </a:lnTo>
                <a:lnTo>
                  <a:pt x="32641" y="42295"/>
                </a:lnTo>
                <a:lnTo>
                  <a:pt x="33160" y="36580"/>
                </a:lnTo>
                <a:lnTo>
                  <a:pt x="32641" y="15432"/>
                </a:lnTo>
                <a:lnTo>
                  <a:pt x="29014" y="4572"/>
                </a:lnTo>
                <a:lnTo>
                  <a:pt x="19170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9" name="bk object 749"/>
          <p:cNvSpPr/>
          <p:nvPr/>
        </p:nvSpPr>
        <p:spPr>
          <a:xfrm>
            <a:off x="16497341" y="8921477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59" y="0"/>
                </a:moveTo>
                <a:lnTo>
                  <a:pt x="13989" y="5715"/>
                </a:lnTo>
                <a:lnTo>
                  <a:pt x="4144" y="18290"/>
                </a:lnTo>
                <a:lnTo>
                  <a:pt x="518" y="30864"/>
                </a:lnTo>
                <a:lnTo>
                  <a:pt x="0" y="36580"/>
                </a:lnTo>
                <a:lnTo>
                  <a:pt x="518" y="57728"/>
                </a:lnTo>
                <a:lnTo>
                  <a:pt x="4145" y="68587"/>
                </a:lnTo>
                <a:lnTo>
                  <a:pt x="13989" y="72588"/>
                </a:lnTo>
                <a:lnTo>
                  <a:pt x="33160" y="73160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0" name="bk object 750"/>
          <p:cNvSpPr/>
          <p:nvPr/>
        </p:nvSpPr>
        <p:spPr>
          <a:xfrm>
            <a:off x="16663184" y="8921477"/>
            <a:ext cx="66363" cy="73160"/>
          </a:xfrm>
          <a:prstGeom prst="rect">
            <a:avLst/>
          </a:prstGeom>
          <a:blipFill>
            <a:blip r:embed="rId2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1" name="bk object 751"/>
          <p:cNvSpPr/>
          <p:nvPr/>
        </p:nvSpPr>
        <p:spPr>
          <a:xfrm>
            <a:off x="16829028" y="8921477"/>
            <a:ext cx="66363" cy="73160"/>
          </a:xfrm>
          <a:prstGeom prst="rect">
            <a:avLst/>
          </a:prstGeom>
          <a:blipFill>
            <a:blip r:embed="rId2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2" name="bk object 752"/>
          <p:cNvSpPr/>
          <p:nvPr/>
        </p:nvSpPr>
        <p:spPr>
          <a:xfrm>
            <a:off x="16994916" y="8921477"/>
            <a:ext cx="66319" cy="73160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3" name="bk object 753"/>
          <p:cNvSpPr/>
          <p:nvPr/>
        </p:nvSpPr>
        <p:spPr>
          <a:xfrm>
            <a:off x="17160760" y="8921477"/>
            <a:ext cx="66319" cy="73160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4" name="bk object 754"/>
          <p:cNvSpPr/>
          <p:nvPr/>
        </p:nvSpPr>
        <p:spPr>
          <a:xfrm>
            <a:off x="17326604" y="8921477"/>
            <a:ext cx="66363" cy="73160"/>
          </a:xfrm>
          <a:prstGeom prst="rect">
            <a:avLst/>
          </a:prstGeom>
          <a:blipFill>
            <a:blip r:embed="rId2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5" name="bk object 755"/>
          <p:cNvSpPr/>
          <p:nvPr/>
        </p:nvSpPr>
        <p:spPr>
          <a:xfrm>
            <a:off x="17525652" y="8921477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59" y="0"/>
                </a:moveTo>
                <a:lnTo>
                  <a:pt x="13989" y="571"/>
                </a:lnTo>
                <a:lnTo>
                  <a:pt x="4144" y="4572"/>
                </a:lnTo>
                <a:lnTo>
                  <a:pt x="518" y="15432"/>
                </a:lnTo>
                <a:lnTo>
                  <a:pt x="0" y="36580"/>
                </a:lnTo>
                <a:lnTo>
                  <a:pt x="518" y="57728"/>
                </a:lnTo>
                <a:lnTo>
                  <a:pt x="4145" y="68587"/>
                </a:lnTo>
                <a:lnTo>
                  <a:pt x="13989" y="72588"/>
                </a:lnTo>
                <a:lnTo>
                  <a:pt x="33160" y="73160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6" name="bk object 756"/>
          <p:cNvSpPr/>
          <p:nvPr/>
        </p:nvSpPr>
        <p:spPr>
          <a:xfrm>
            <a:off x="17691365" y="8921477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379" y="0"/>
                </a:moveTo>
                <a:lnTo>
                  <a:pt x="14082" y="5715"/>
                </a:lnTo>
                <a:lnTo>
                  <a:pt x="4172" y="18290"/>
                </a:lnTo>
                <a:lnTo>
                  <a:pt x="521" y="30864"/>
                </a:lnTo>
                <a:lnTo>
                  <a:pt x="0" y="36580"/>
                </a:lnTo>
                <a:lnTo>
                  <a:pt x="521" y="57728"/>
                </a:lnTo>
                <a:lnTo>
                  <a:pt x="4172" y="68587"/>
                </a:lnTo>
                <a:lnTo>
                  <a:pt x="14082" y="72588"/>
                </a:lnTo>
                <a:lnTo>
                  <a:pt x="33379" y="73160"/>
                </a:lnTo>
                <a:lnTo>
                  <a:pt x="333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7" name="bk object 757"/>
          <p:cNvSpPr/>
          <p:nvPr/>
        </p:nvSpPr>
        <p:spPr>
          <a:xfrm>
            <a:off x="17857384" y="8921477"/>
            <a:ext cx="66319" cy="73160"/>
          </a:xfrm>
          <a:prstGeom prst="rect">
            <a:avLst/>
          </a:prstGeom>
          <a:blipFill>
            <a:blip r:embed="rId2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8" name="bk object 758"/>
          <p:cNvSpPr/>
          <p:nvPr/>
        </p:nvSpPr>
        <p:spPr>
          <a:xfrm>
            <a:off x="18023403" y="8921477"/>
            <a:ext cx="66675" cy="73660"/>
          </a:xfrm>
          <a:custGeom>
            <a:avLst/>
            <a:gdLst/>
            <a:ahLst/>
            <a:cxnLst/>
            <a:rect l="l" t="t" r="r" b="b"/>
            <a:pathLst>
              <a:path w="66675" h="73659">
                <a:moveTo>
                  <a:pt x="32940" y="0"/>
                </a:moveTo>
                <a:lnTo>
                  <a:pt x="0" y="36580"/>
                </a:lnTo>
                <a:lnTo>
                  <a:pt x="32940" y="73160"/>
                </a:lnTo>
                <a:lnTo>
                  <a:pt x="66319" y="36580"/>
                </a:lnTo>
                <a:lnTo>
                  <a:pt x="3294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9" name="bk object 759"/>
          <p:cNvSpPr/>
          <p:nvPr/>
        </p:nvSpPr>
        <p:spPr>
          <a:xfrm>
            <a:off x="18188984" y="8921477"/>
            <a:ext cx="66319" cy="73160"/>
          </a:xfrm>
          <a:prstGeom prst="rect">
            <a:avLst/>
          </a:prstGeom>
          <a:blipFill>
            <a:blip r:embed="rId2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0" name="bk object 760"/>
          <p:cNvSpPr/>
          <p:nvPr/>
        </p:nvSpPr>
        <p:spPr>
          <a:xfrm>
            <a:off x="13246606" y="9104378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60"/>
                </a:lnTo>
                <a:lnTo>
                  <a:pt x="19176" y="72588"/>
                </a:lnTo>
                <a:lnTo>
                  <a:pt x="29024" y="68587"/>
                </a:lnTo>
                <a:lnTo>
                  <a:pt x="32652" y="57728"/>
                </a:lnTo>
                <a:lnTo>
                  <a:pt x="33170" y="36580"/>
                </a:lnTo>
                <a:lnTo>
                  <a:pt x="32652" y="15432"/>
                </a:lnTo>
                <a:lnTo>
                  <a:pt x="29024" y="4572"/>
                </a:lnTo>
                <a:lnTo>
                  <a:pt x="19176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1" name="bk object 761"/>
          <p:cNvSpPr/>
          <p:nvPr/>
        </p:nvSpPr>
        <p:spPr>
          <a:xfrm>
            <a:off x="13412460" y="9104378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60"/>
                </a:lnTo>
                <a:lnTo>
                  <a:pt x="19178" y="72588"/>
                </a:lnTo>
                <a:lnTo>
                  <a:pt x="29026" y="68587"/>
                </a:lnTo>
                <a:lnTo>
                  <a:pt x="32654" y="57728"/>
                </a:lnTo>
                <a:lnTo>
                  <a:pt x="33173" y="36580"/>
                </a:lnTo>
                <a:lnTo>
                  <a:pt x="32654" y="15432"/>
                </a:lnTo>
                <a:lnTo>
                  <a:pt x="29026" y="4572"/>
                </a:lnTo>
                <a:lnTo>
                  <a:pt x="1917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2" name="bk object 762"/>
          <p:cNvSpPr/>
          <p:nvPr/>
        </p:nvSpPr>
        <p:spPr>
          <a:xfrm>
            <a:off x="13578313" y="9104378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73" y="0"/>
                </a:moveTo>
                <a:lnTo>
                  <a:pt x="13994" y="5715"/>
                </a:lnTo>
                <a:lnTo>
                  <a:pt x="4146" y="18290"/>
                </a:lnTo>
                <a:lnTo>
                  <a:pt x="518" y="30864"/>
                </a:lnTo>
                <a:lnTo>
                  <a:pt x="0" y="36580"/>
                </a:lnTo>
                <a:lnTo>
                  <a:pt x="518" y="57728"/>
                </a:lnTo>
                <a:lnTo>
                  <a:pt x="4146" y="68587"/>
                </a:lnTo>
                <a:lnTo>
                  <a:pt x="13994" y="72588"/>
                </a:lnTo>
                <a:lnTo>
                  <a:pt x="33173" y="73160"/>
                </a:lnTo>
                <a:lnTo>
                  <a:pt x="3317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3" name="bk object 763"/>
          <p:cNvSpPr/>
          <p:nvPr/>
        </p:nvSpPr>
        <p:spPr>
          <a:xfrm>
            <a:off x="13744182" y="9104378"/>
            <a:ext cx="66319" cy="7316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4" name="bk object 764"/>
          <p:cNvSpPr/>
          <p:nvPr/>
        </p:nvSpPr>
        <p:spPr>
          <a:xfrm>
            <a:off x="13910026" y="9104378"/>
            <a:ext cx="66319" cy="7316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5" name="bk object 765"/>
          <p:cNvSpPr/>
          <p:nvPr/>
        </p:nvSpPr>
        <p:spPr>
          <a:xfrm>
            <a:off x="14075871" y="9104378"/>
            <a:ext cx="66363" cy="73160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6" name="bk object 766"/>
          <p:cNvSpPr/>
          <p:nvPr/>
        </p:nvSpPr>
        <p:spPr>
          <a:xfrm>
            <a:off x="14241715" y="9104378"/>
            <a:ext cx="66363" cy="7316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7" name="bk object 767"/>
          <p:cNvSpPr/>
          <p:nvPr/>
        </p:nvSpPr>
        <p:spPr>
          <a:xfrm>
            <a:off x="14407602" y="9104378"/>
            <a:ext cx="99479" cy="73160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8" name="bk object 768"/>
          <p:cNvSpPr/>
          <p:nvPr/>
        </p:nvSpPr>
        <p:spPr>
          <a:xfrm>
            <a:off x="14573446" y="9104378"/>
            <a:ext cx="99523" cy="73160"/>
          </a:xfrm>
          <a:prstGeom prst="rect">
            <a:avLst/>
          </a:prstGeom>
          <a:blipFill>
            <a:blip r:embed="rId2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9" name="bk object 769"/>
          <p:cNvSpPr/>
          <p:nvPr/>
        </p:nvSpPr>
        <p:spPr>
          <a:xfrm>
            <a:off x="14772450" y="9104378"/>
            <a:ext cx="66363" cy="73160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0" name="bk object 770"/>
          <p:cNvSpPr/>
          <p:nvPr/>
        </p:nvSpPr>
        <p:spPr>
          <a:xfrm>
            <a:off x="14938294" y="9104378"/>
            <a:ext cx="66363" cy="7316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1" name="bk object 771"/>
          <p:cNvSpPr/>
          <p:nvPr/>
        </p:nvSpPr>
        <p:spPr>
          <a:xfrm>
            <a:off x="15104181" y="9104378"/>
            <a:ext cx="66319" cy="7316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2" name="bk object 772"/>
          <p:cNvSpPr/>
          <p:nvPr/>
        </p:nvSpPr>
        <p:spPr>
          <a:xfrm>
            <a:off x="15270026" y="9104378"/>
            <a:ext cx="66319" cy="7316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3" name="bk object 773"/>
          <p:cNvSpPr/>
          <p:nvPr/>
        </p:nvSpPr>
        <p:spPr>
          <a:xfrm>
            <a:off x="15469029" y="9104378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203" y="0"/>
                </a:moveTo>
                <a:lnTo>
                  <a:pt x="14007" y="5715"/>
                </a:lnTo>
                <a:lnTo>
                  <a:pt x="4150" y="18290"/>
                </a:lnTo>
                <a:lnTo>
                  <a:pt x="518" y="30864"/>
                </a:lnTo>
                <a:lnTo>
                  <a:pt x="0" y="36580"/>
                </a:lnTo>
                <a:lnTo>
                  <a:pt x="518" y="57728"/>
                </a:lnTo>
                <a:lnTo>
                  <a:pt x="4150" y="68587"/>
                </a:lnTo>
                <a:lnTo>
                  <a:pt x="14007" y="72588"/>
                </a:lnTo>
                <a:lnTo>
                  <a:pt x="33203" y="73160"/>
                </a:lnTo>
                <a:lnTo>
                  <a:pt x="3320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4" name="bk object 774"/>
          <p:cNvSpPr/>
          <p:nvPr/>
        </p:nvSpPr>
        <p:spPr>
          <a:xfrm>
            <a:off x="15634918" y="9104378"/>
            <a:ext cx="66319" cy="7316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5" name="bk object 775"/>
          <p:cNvSpPr/>
          <p:nvPr/>
        </p:nvSpPr>
        <p:spPr>
          <a:xfrm>
            <a:off x="15800761" y="9104378"/>
            <a:ext cx="66319" cy="7316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6" name="bk object 776"/>
          <p:cNvSpPr/>
          <p:nvPr/>
        </p:nvSpPr>
        <p:spPr>
          <a:xfrm>
            <a:off x="15966605" y="9104378"/>
            <a:ext cx="66363" cy="73160"/>
          </a:xfrm>
          <a:prstGeom prst="rect">
            <a:avLst/>
          </a:prstGeom>
          <a:blipFill>
            <a:blip r:embed="rId2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7" name="bk object 777"/>
          <p:cNvSpPr/>
          <p:nvPr/>
        </p:nvSpPr>
        <p:spPr>
          <a:xfrm>
            <a:off x="16132449" y="9104378"/>
            <a:ext cx="66363" cy="7316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8" name="bk object 778"/>
          <p:cNvSpPr/>
          <p:nvPr/>
        </p:nvSpPr>
        <p:spPr>
          <a:xfrm>
            <a:off x="16331497" y="9104378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60"/>
                </a:lnTo>
                <a:lnTo>
                  <a:pt x="19170" y="72588"/>
                </a:lnTo>
                <a:lnTo>
                  <a:pt x="29015" y="68587"/>
                </a:lnTo>
                <a:lnTo>
                  <a:pt x="32641" y="57728"/>
                </a:lnTo>
                <a:lnTo>
                  <a:pt x="33160" y="36580"/>
                </a:lnTo>
                <a:lnTo>
                  <a:pt x="32641" y="15432"/>
                </a:lnTo>
                <a:lnTo>
                  <a:pt x="29014" y="4572"/>
                </a:lnTo>
                <a:lnTo>
                  <a:pt x="19170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9" name="bk object 779"/>
          <p:cNvSpPr/>
          <p:nvPr/>
        </p:nvSpPr>
        <p:spPr>
          <a:xfrm>
            <a:off x="16497341" y="9104378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59" y="0"/>
                </a:moveTo>
                <a:lnTo>
                  <a:pt x="13989" y="5715"/>
                </a:lnTo>
                <a:lnTo>
                  <a:pt x="4144" y="18290"/>
                </a:lnTo>
                <a:lnTo>
                  <a:pt x="518" y="30864"/>
                </a:lnTo>
                <a:lnTo>
                  <a:pt x="0" y="36580"/>
                </a:lnTo>
                <a:lnTo>
                  <a:pt x="518" y="57728"/>
                </a:lnTo>
                <a:lnTo>
                  <a:pt x="4145" y="68587"/>
                </a:lnTo>
                <a:lnTo>
                  <a:pt x="13989" y="72588"/>
                </a:lnTo>
                <a:lnTo>
                  <a:pt x="33160" y="73160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0" name="bk object 780"/>
          <p:cNvSpPr/>
          <p:nvPr/>
        </p:nvSpPr>
        <p:spPr>
          <a:xfrm>
            <a:off x="16663184" y="9104378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59" y="0"/>
                </a:moveTo>
                <a:lnTo>
                  <a:pt x="13989" y="5715"/>
                </a:lnTo>
                <a:lnTo>
                  <a:pt x="4144" y="18290"/>
                </a:lnTo>
                <a:lnTo>
                  <a:pt x="518" y="30864"/>
                </a:lnTo>
                <a:lnTo>
                  <a:pt x="0" y="36580"/>
                </a:lnTo>
                <a:lnTo>
                  <a:pt x="518" y="57728"/>
                </a:lnTo>
                <a:lnTo>
                  <a:pt x="4145" y="68587"/>
                </a:lnTo>
                <a:lnTo>
                  <a:pt x="13989" y="72588"/>
                </a:lnTo>
                <a:lnTo>
                  <a:pt x="33160" y="73160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1" name="bk object 781"/>
          <p:cNvSpPr/>
          <p:nvPr/>
        </p:nvSpPr>
        <p:spPr>
          <a:xfrm>
            <a:off x="16829028" y="9104378"/>
            <a:ext cx="66363" cy="7316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2" name="bk object 782"/>
          <p:cNvSpPr/>
          <p:nvPr/>
        </p:nvSpPr>
        <p:spPr>
          <a:xfrm>
            <a:off x="16994916" y="9104378"/>
            <a:ext cx="66319" cy="7316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3" name="bk object 783"/>
          <p:cNvSpPr/>
          <p:nvPr/>
        </p:nvSpPr>
        <p:spPr>
          <a:xfrm>
            <a:off x="17160760" y="9104378"/>
            <a:ext cx="66319" cy="7316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4" name="bk object 784"/>
          <p:cNvSpPr/>
          <p:nvPr/>
        </p:nvSpPr>
        <p:spPr>
          <a:xfrm>
            <a:off x="17359765" y="9104378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60"/>
                </a:lnTo>
                <a:lnTo>
                  <a:pt x="19196" y="72588"/>
                </a:lnTo>
                <a:lnTo>
                  <a:pt x="29053" y="68587"/>
                </a:lnTo>
                <a:lnTo>
                  <a:pt x="32685" y="57728"/>
                </a:lnTo>
                <a:lnTo>
                  <a:pt x="33203" y="36580"/>
                </a:lnTo>
                <a:lnTo>
                  <a:pt x="32685" y="15432"/>
                </a:lnTo>
                <a:lnTo>
                  <a:pt x="29053" y="4572"/>
                </a:lnTo>
                <a:lnTo>
                  <a:pt x="19196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5" name="bk object 785"/>
          <p:cNvSpPr/>
          <p:nvPr/>
        </p:nvSpPr>
        <p:spPr>
          <a:xfrm>
            <a:off x="17525652" y="9140959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59" y="0"/>
                </a:moveTo>
                <a:lnTo>
                  <a:pt x="0" y="0"/>
                </a:lnTo>
                <a:lnTo>
                  <a:pt x="518" y="21147"/>
                </a:lnTo>
                <a:lnTo>
                  <a:pt x="4145" y="32007"/>
                </a:lnTo>
                <a:lnTo>
                  <a:pt x="13989" y="36008"/>
                </a:lnTo>
                <a:lnTo>
                  <a:pt x="33160" y="36580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6" name="bk object 786"/>
          <p:cNvSpPr/>
          <p:nvPr/>
        </p:nvSpPr>
        <p:spPr>
          <a:xfrm>
            <a:off x="17691365" y="9140959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379" y="0"/>
                </a:moveTo>
                <a:lnTo>
                  <a:pt x="0" y="0"/>
                </a:lnTo>
                <a:lnTo>
                  <a:pt x="521" y="21147"/>
                </a:lnTo>
                <a:lnTo>
                  <a:pt x="4172" y="32007"/>
                </a:lnTo>
                <a:lnTo>
                  <a:pt x="14082" y="36008"/>
                </a:lnTo>
                <a:lnTo>
                  <a:pt x="33379" y="36580"/>
                </a:lnTo>
                <a:lnTo>
                  <a:pt x="333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7" name="bk object 787"/>
          <p:cNvSpPr/>
          <p:nvPr/>
        </p:nvSpPr>
        <p:spPr>
          <a:xfrm>
            <a:off x="17857384" y="9104378"/>
            <a:ext cx="66319" cy="7316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8" name="bk object 788"/>
          <p:cNvSpPr/>
          <p:nvPr/>
        </p:nvSpPr>
        <p:spPr>
          <a:xfrm>
            <a:off x="18023403" y="9140959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66319" y="0"/>
                </a:moveTo>
                <a:lnTo>
                  <a:pt x="0" y="0"/>
                </a:lnTo>
                <a:lnTo>
                  <a:pt x="5146" y="21147"/>
                </a:lnTo>
                <a:lnTo>
                  <a:pt x="16470" y="32007"/>
                </a:lnTo>
                <a:lnTo>
                  <a:pt x="27793" y="36008"/>
                </a:lnTo>
                <a:lnTo>
                  <a:pt x="32940" y="36580"/>
                </a:lnTo>
                <a:lnTo>
                  <a:pt x="52237" y="36008"/>
                </a:lnTo>
                <a:lnTo>
                  <a:pt x="62147" y="32007"/>
                </a:lnTo>
                <a:lnTo>
                  <a:pt x="65798" y="21147"/>
                </a:lnTo>
                <a:lnTo>
                  <a:pt x="6631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9" name="bk object 789"/>
          <p:cNvSpPr/>
          <p:nvPr/>
        </p:nvSpPr>
        <p:spPr>
          <a:xfrm>
            <a:off x="18222363" y="9140959"/>
            <a:ext cx="33020" cy="36830"/>
          </a:xfrm>
          <a:custGeom>
            <a:avLst/>
            <a:gdLst/>
            <a:ahLst/>
            <a:cxnLst/>
            <a:rect l="l" t="t" r="r" b="b"/>
            <a:pathLst>
              <a:path w="33019" h="36829">
                <a:moveTo>
                  <a:pt x="32940" y="0"/>
                </a:moveTo>
                <a:lnTo>
                  <a:pt x="0" y="0"/>
                </a:lnTo>
                <a:lnTo>
                  <a:pt x="0" y="36580"/>
                </a:lnTo>
                <a:lnTo>
                  <a:pt x="3294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0" name="bk object 790"/>
          <p:cNvSpPr/>
          <p:nvPr/>
        </p:nvSpPr>
        <p:spPr>
          <a:xfrm>
            <a:off x="13246608" y="9323810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0" y="0"/>
                </a:moveTo>
                <a:lnTo>
                  <a:pt x="0" y="0"/>
                </a:lnTo>
                <a:lnTo>
                  <a:pt x="0" y="36580"/>
                </a:lnTo>
                <a:lnTo>
                  <a:pt x="19176" y="36008"/>
                </a:lnTo>
                <a:lnTo>
                  <a:pt x="29024" y="32007"/>
                </a:lnTo>
                <a:lnTo>
                  <a:pt x="32652" y="21147"/>
                </a:lnTo>
                <a:lnTo>
                  <a:pt x="3317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1" name="bk object 791"/>
          <p:cNvSpPr/>
          <p:nvPr/>
        </p:nvSpPr>
        <p:spPr>
          <a:xfrm>
            <a:off x="13412460" y="9323810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3" y="0"/>
                </a:moveTo>
                <a:lnTo>
                  <a:pt x="0" y="0"/>
                </a:lnTo>
                <a:lnTo>
                  <a:pt x="0" y="36580"/>
                </a:lnTo>
                <a:lnTo>
                  <a:pt x="19178" y="36008"/>
                </a:lnTo>
                <a:lnTo>
                  <a:pt x="29026" y="32007"/>
                </a:lnTo>
                <a:lnTo>
                  <a:pt x="32654" y="21147"/>
                </a:lnTo>
                <a:lnTo>
                  <a:pt x="3317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2" name="bk object 792"/>
          <p:cNvSpPr/>
          <p:nvPr/>
        </p:nvSpPr>
        <p:spPr>
          <a:xfrm>
            <a:off x="13578313" y="928723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73" y="0"/>
                </a:moveTo>
                <a:lnTo>
                  <a:pt x="13994" y="5715"/>
                </a:lnTo>
                <a:lnTo>
                  <a:pt x="4146" y="18290"/>
                </a:lnTo>
                <a:lnTo>
                  <a:pt x="518" y="30864"/>
                </a:lnTo>
                <a:lnTo>
                  <a:pt x="0" y="36580"/>
                </a:lnTo>
                <a:lnTo>
                  <a:pt x="518" y="57728"/>
                </a:lnTo>
                <a:lnTo>
                  <a:pt x="4146" y="68587"/>
                </a:lnTo>
                <a:lnTo>
                  <a:pt x="13994" y="72588"/>
                </a:lnTo>
                <a:lnTo>
                  <a:pt x="33173" y="73160"/>
                </a:lnTo>
                <a:lnTo>
                  <a:pt x="3317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3" name="bk object 793"/>
          <p:cNvSpPr/>
          <p:nvPr/>
        </p:nvSpPr>
        <p:spPr>
          <a:xfrm>
            <a:off x="13744182" y="9287230"/>
            <a:ext cx="66319" cy="73160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4" name="bk object 794"/>
          <p:cNvSpPr/>
          <p:nvPr/>
        </p:nvSpPr>
        <p:spPr>
          <a:xfrm>
            <a:off x="13910026" y="9287230"/>
            <a:ext cx="66319" cy="73160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5" name="bk object 795"/>
          <p:cNvSpPr/>
          <p:nvPr/>
        </p:nvSpPr>
        <p:spPr>
          <a:xfrm>
            <a:off x="14075871" y="9287230"/>
            <a:ext cx="66363" cy="73160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6" name="bk object 796"/>
          <p:cNvSpPr/>
          <p:nvPr/>
        </p:nvSpPr>
        <p:spPr>
          <a:xfrm>
            <a:off x="14241715" y="9287230"/>
            <a:ext cx="66363" cy="73160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7" name="bk object 797"/>
          <p:cNvSpPr/>
          <p:nvPr/>
        </p:nvSpPr>
        <p:spPr>
          <a:xfrm>
            <a:off x="14407602" y="9287230"/>
            <a:ext cx="99479" cy="109740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8" name="bk object 798"/>
          <p:cNvSpPr/>
          <p:nvPr/>
        </p:nvSpPr>
        <p:spPr>
          <a:xfrm>
            <a:off x="14573446" y="9287230"/>
            <a:ext cx="99523" cy="109740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9" name="bk object 799"/>
          <p:cNvSpPr/>
          <p:nvPr/>
        </p:nvSpPr>
        <p:spPr>
          <a:xfrm>
            <a:off x="14772450" y="9287230"/>
            <a:ext cx="66363" cy="109740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0" name="bk object 800"/>
          <p:cNvSpPr/>
          <p:nvPr/>
        </p:nvSpPr>
        <p:spPr>
          <a:xfrm>
            <a:off x="14938294" y="9287230"/>
            <a:ext cx="66363" cy="73160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1" name="bk object 801"/>
          <p:cNvSpPr/>
          <p:nvPr/>
        </p:nvSpPr>
        <p:spPr>
          <a:xfrm>
            <a:off x="15104181" y="9287230"/>
            <a:ext cx="66319" cy="73160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2" name="bk object 802"/>
          <p:cNvSpPr/>
          <p:nvPr/>
        </p:nvSpPr>
        <p:spPr>
          <a:xfrm>
            <a:off x="15270026" y="9287230"/>
            <a:ext cx="66319" cy="73160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3" name="bk object 803"/>
          <p:cNvSpPr/>
          <p:nvPr/>
        </p:nvSpPr>
        <p:spPr>
          <a:xfrm>
            <a:off x="15469029" y="9287230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203" y="0"/>
                </a:moveTo>
                <a:lnTo>
                  <a:pt x="14007" y="5715"/>
                </a:lnTo>
                <a:lnTo>
                  <a:pt x="4150" y="18290"/>
                </a:lnTo>
                <a:lnTo>
                  <a:pt x="518" y="30864"/>
                </a:lnTo>
                <a:lnTo>
                  <a:pt x="0" y="36580"/>
                </a:lnTo>
                <a:lnTo>
                  <a:pt x="518" y="57728"/>
                </a:lnTo>
                <a:lnTo>
                  <a:pt x="4150" y="68587"/>
                </a:lnTo>
                <a:lnTo>
                  <a:pt x="14007" y="72588"/>
                </a:lnTo>
                <a:lnTo>
                  <a:pt x="33203" y="73160"/>
                </a:lnTo>
                <a:lnTo>
                  <a:pt x="3320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4" name="bk object 804"/>
          <p:cNvSpPr/>
          <p:nvPr/>
        </p:nvSpPr>
        <p:spPr>
          <a:xfrm>
            <a:off x="15634918" y="9287230"/>
            <a:ext cx="66319" cy="73160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5" name="bk object 805"/>
          <p:cNvSpPr/>
          <p:nvPr/>
        </p:nvSpPr>
        <p:spPr>
          <a:xfrm>
            <a:off x="15800761" y="9287230"/>
            <a:ext cx="66319" cy="73160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6" name="bk object 806"/>
          <p:cNvSpPr/>
          <p:nvPr/>
        </p:nvSpPr>
        <p:spPr>
          <a:xfrm>
            <a:off x="15966605" y="9323810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66363" y="0"/>
                </a:moveTo>
                <a:lnTo>
                  <a:pt x="0" y="0"/>
                </a:lnTo>
                <a:lnTo>
                  <a:pt x="5181" y="21147"/>
                </a:lnTo>
                <a:lnTo>
                  <a:pt x="16580" y="32007"/>
                </a:lnTo>
                <a:lnTo>
                  <a:pt x="27978" y="36008"/>
                </a:lnTo>
                <a:lnTo>
                  <a:pt x="33160" y="36580"/>
                </a:lnTo>
                <a:lnTo>
                  <a:pt x="52356" y="36008"/>
                </a:lnTo>
                <a:lnTo>
                  <a:pt x="62213" y="32007"/>
                </a:lnTo>
                <a:lnTo>
                  <a:pt x="65845" y="21147"/>
                </a:lnTo>
                <a:lnTo>
                  <a:pt x="6636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7" name="bk object 807"/>
          <p:cNvSpPr/>
          <p:nvPr/>
        </p:nvSpPr>
        <p:spPr>
          <a:xfrm>
            <a:off x="16132449" y="9323810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66363" y="0"/>
                </a:moveTo>
                <a:lnTo>
                  <a:pt x="0" y="0"/>
                </a:lnTo>
                <a:lnTo>
                  <a:pt x="5188" y="21147"/>
                </a:lnTo>
                <a:lnTo>
                  <a:pt x="16601" y="32007"/>
                </a:lnTo>
                <a:lnTo>
                  <a:pt x="28015" y="36008"/>
                </a:lnTo>
                <a:lnTo>
                  <a:pt x="33203" y="36580"/>
                </a:lnTo>
                <a:lnTo>
                  <a:pt x="52374" y="36008"/>
                </a:lnTo>
                <a:lnTo>
                  <a:pt x="62218" y="32007"/>
                </a:lnTo>
                <a:lnTo>
                  <a:pt x="65845" y="21147"/>
                </a:lnTo>
                <a:lnTo>
                  <a:pt x="6636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8" name="bk object 808"/>
          <p:cNvSpPr/>
          <p:nvPr/>
        </p:nvSpPr>
        <p:spPr>
          <a:xfrm>
            <a:off x="16331497" y="9323810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59" y="0"/>
                </a:moveTo>
                <a:lnTo>
                  <a:pt x="0" y="0"/>
                </a:lnTo>
                <a:lnTo>
                  <a:pt x="0" y="36580"/>
                </a:lnTo>
                <a:lnTo>
                  <a:pt x="19170" y="36008"/>
                </a:lnTo>
                <a:lnTo>
                  <a:pt x="29015" y="32007"/>
                </a:lnTo>
                <a:lnTo>
                  <a:pt x="32641" y="21147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9" name="bk object 809"/>
          <p:cNvSpPr/>
          <p:nvPr/>
        </p:nvSpPr>
        <p:spPr>
          <a:xfrm>
            <a:off x="16497341" y="9323810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59" y="0"/>
                </a:moveTo>
                <a:lnTo>
                  <a:pt x="0" y="0"/>
                </a:lnTo>
                <a:lnTo>
                  <a:pt x="518" y="21147"/>
                </a:lnTo>
                <a:lnTo>
                  <a:pt x="4145" y="32007"/>
                </a:lnTo>
                <a:lnTo>
                  <a:pt x="13989" y="36008"/>
                </a:lnTo>
                <a:lnTo>
                  <a:pt x="33160" y="36580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0" name="bk object 810"/>
          <p:cNvSpPr/>
          <p:nvPr/>
        </p:nvSpPr>
        <p:spPr>
          <a:xfrm>
            <a:off x="16663184" y="9323810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59" y="0"/>
                </a:moveTo>
                <a:lnTo>
                  <a:pt x="0" y="0"/>
                </a:lnTo>
                <a:lnTo>
                  <a:pt x="518" y="21147"/>
                </a:lnTo>
                <a:lnTo>
                  <a:pt x="4145" y="32007"/>
                </a:lnTo>
                <a:lnTo>
                  <a:pt x="13989" y="36008"/>
                </a:lnTo>
                <a:lnTo>
                  <a:pt x="33160" y="36580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1" name="bk object 811"/>
          <p:cNvSpPr/>
          <p:nvPr/>
        </p:nvSpPr>
        <p:spPr>
          <a:xfrm>
            <a:off x="16829028" y="9323810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66363" y="0"/>
                </a:moveTo>
                <a:lnTo>
                  <a:pt x="0" y="0"/>
                </a:lnTo>
                <a:lnTo>
                  <a:pt x="518" y="21147"/>
                </a:lnTo>
                <a:lnTo>
                  <a:pt x="4150" y="32007"/>
                </a:lnTo>
                <a:lnTo>
                  <a:pt x="14007" y="36008"/>
                </a:lnTo>
                <a:lnTo>
                  <a:pt x="33203" y="36580"/>
                </a:lnTo>
                <a:lnTo>
                  <a:pt x="52374" y="36008"/>
                </a:lnTo>
                <a:lnTo>
                  <a:pt x="62218" y="32007"/>
                </a:lnTo>
                <a:lnTo>
                  <a:pt x="65845" y="21147"/>
                </a:lnTo>
                <a:lnTo>
                  <a:pt x="6636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2" name="bk object 812"/>
          <p:cNvSpPr/>
          <p:nvPr/>
        </p:nvSpPr>
        <p:spPr>
          <a:xfrm>
            <a:off x="16994916" y="9323810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66319" y="0"/>
                </a:moveTo>
                <a:lnTo>
                  <a:pt x="0" y="0"/>
                </a:lnTo>
                <a:lnTo>
                  <a:pt x="5181" y="21147"/>
                </a:lnTo>
                <a:lnTo>
                  <a:pt x="16580" y="32007"/>
                </a:lnTo>
                <a:lnTo>
                  <a:pt x="27978" y="36008"/>
                </a:lnTo>
                <a:lnTo>
                  <a:pt x="33160" y="36580"/>
                </a:lnTo>
                <a:lnTo>
                  <a:pt x="52330" y="36008"/>
                </a:lnTo>
                <a:lnTo>
                  <a:pt x="62174" y="32007"/>
                </a:lnTo>
                <a:lnTo>
                  <a:pt x="65801" y="21147"/>
                </a:lnTo>
                <a:lnTo>
                  <a:pt x="6631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3" name="bk object 813"/>
          <p:cNvSpPr/>
          <p:nvPr/>
        </p:nvSpPr>
        <p:spPr>
          <a:xfrm>
            <a:off x="17193921" y="9323810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59" y="0"/>
                </a:moveTo>
                <a:lnTo>
                  <a:pt x="0" y="0"/>
                </a:lnTo>
                <a:lnTo>
                  <a:pt x="0" y="36580"/>
                </a:lnTo>
                <a:lnTo>
                  <a:pt x="19170" y="36008"/>
                </a:lnTo>
                <a:lnTo>
                  <a:pt x="29015" y="32007"/>
                </a:lnTo>
                <a:lnTo>
                  <a:pt x="32641" y="21147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4" name="bk object 814"/>
          <p:cNvSpPr/>
          <p:nvPr/>
        </p:nvSpPr>
        <p:spPr>
          <a:xfrm>
            <a:off x="17359765" y="9323810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203" y="0"/>
                </a:moveTo>
                <a:lnTo>
                  <a:pt x="0" y="0"/>
                </a:lnTo>
                <a:lnTo>
                  <a:pt x="0" y="36580"/>
                </a:lnTo>
                <a:lnTo>
                  <a:pt x="19196" y="36008"/>
                </a:lnTo>
                <a:lnTo>
                  <a:pt x="29053" y="32007"/>
                </a:lnTo>
                <a:lnTo>
                  <a:pt x="32685" y="21147"/>
                </a:lnTo>
                <a:lnTo>
                  <a:pt x="3320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5" name="bk object 815"/>
          <p:cNvSpPr/>
          <p:nvPr/>
        </p:nvSpPr>
        <p:spPr>
          <a:xfrm>
            <a:off x="17525652" y="9323810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59" y="0"/>
                </a:moveTo>
                <a:lnTo>
                  <a:pt x="0" y="0"/>
                </a:lnTo>
                <a:lnTo>
                  <a:pt x="518" y="21147"/>
                </a:lnTo>
                <a:lnTo>
                  <a:pt x="4145" y="32007"/>
                </a:lnTo>
                <a:lnTo>
                  <a:pt x="13989" y="36008"/>
                </a:lnTo>
                <a:lnTo>
                  <a:pt x="33160" y="36580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6" name="bk object 816"/>
          <p:cNvSpPr/>
          <p:nvPr/>
        </p:nvSpPr>
        <p:spPr>
          <a:xfrm>
            <a:off x="17691365" y="9323810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379" y="0"/>
                </a:moveTo>
                <a:lnTo>
                  <a:pt x="0" y="0"/>
                </a:lnTo>
                <a:lnTo>
                  <a:pt x="521" y="21147"/>
                </a:lnTo>
                <a:lnTo>
                  <a:pt x="4172" y="32007"/>
                </a:lnTo>
                <a:lnTo>
                  <a:pt x="14082" y="36008"/>
                </a:lnTo>
                <a:lnTo>
                  <a:pt x="33379" y="36580"/>
                </a:lnTo>
                <a:lnTo>
                  <a:pt x="333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7" name="bk object 817"/>
          <p:cNvSpPr/>
          <p:nvPr/>
        </p:nvSpPr>
        <p:spPr>
          <a:xfrm>
            <a:off x="17857384" y="9323810"/>
            <a:ext cx="33020" cy="36830"/>
          </a:xfrm>
          <a:custGeom>
            <a:avLst/>
            <a:gdLst/>
            <a:ahLst/>
            <a:cxnLst/>
            <a:rect l="l" t="t" r="r" b="b"/>
            <a:pathLst>
              <a:path w="33019" h="36829">
                <a:moveTo>
                  <a:pt x="32940" y="0"/>
                </a:moveTo>
                <a:lnTo>
                  <a:pt x="0" y="0"/>
                </a:lnTo>
                <a:lnTo>
                  <a:pt x="5146" y="21147"/>
                </a:lnTo>
                <a:lnTo>
                  <a:pt x="16470" y="32007"/>
                </a:lnTo>
                <a:lnTo>
                  <a:pt x="27793" y="36008"/>
                </a:lnTo>
                <a:lnTo>
                  <a:pt x="32940" y="36580"/>
                </a:lnTo>
                <a:lnTo>
                  <a:pt x="3294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8" name="bk object 818"/>
          <p:cNvSpPr/>
          <p:nvPr/>
        </p:nvSpPr>
        <p:spPr>
          <a:xfrm>
            <a:off x="18222363" y="9323810"/>
            <a:ext cx="33020" cy="36830"/>
          </a:xfrm>
          <a:custGeom>
            <a:avLst/>
            <a:gdLst/>
            <a:ahLst/>
            <a:cxnLst/>
            <a:rect l="l" t="t" r="r" b="b"/>
            <a:pathLst>
              <a:path w="33019" h="36829">
                <a:moveTo>
                  <a:pt x="32940" y="0"/>
                </a:moveTo>
                <a:lnTo>
                  <a:pt x="0" y="0"/>
                </a:lnTo>
                <a:lnTo>
                  <a:pt x="0" y="36580"/>
                </a:lnTo>
                <a:lnTo>
                  <a:pt x="19043" y="36008"/>
                </a:lnTo>
                <a:lnTo>
                  <a:pt x="28822" y="32007"/>
                </a:lnTo>
                <a:lnTo>
                  <a:pt x="32425" y="21147"/>
                </a:lnTo>
                <a:lnTo>
                  <a:pt x="3294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9" name="bk object 819"/>
          <p:cNvSpPr/>
          <p:nvPr/>
        </p:nvSpPr>
        <p:spPr>
          <a:xfrm>
            <a:off x="13246608" y="9506711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0" y="0"/>
                </a:moveTo>
                <a:lnTo>
                  <a:pt x="0" y="0"/>
                </a:lnTo>
                <a:lnTo>
                  <a:pt x="0" y="36580"/>
                </a:lnTo>
                <a:lnTo>
                  <a:pt x="19176" y="36008"/>
                </a:lnTo>
                <a:lnTo>
                  <a:pt x="29024" y="32007"/>
                </a:lnTo>
                <a:lnTo>
                  <a:pt x="32652" y="21147"/>
                </a:lnTo>
                <a:lnTo>
                  <a:pt x="3317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0" name="bk object 820"/>
          <p:cNvSpPr/>
          <p:nvPr/>
        </p:nvSpPr>
        <p:spPr>
          <a:xfrm>
            <a:off x="13412460" y="9506711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3" y="0"/>
                </a:moveTo>
                <a:lnTo>
                  <a:pt x="0" y="0"/>
                </a:lnTo>
                <a:lnTo>
                  <a:pt x="0" y="36580"/>
                </a:lnTo>
                <a:lnTo>
                  <a:pt x="19178" y="36008"/>
                </a:lnTo>
                <a:lnTo>
                  <a:pt x="29026" y="32007"/>
                </a:lnTo>
                <a:lnTo>
                  <a:pt x="32654" y="21147"/>
                </a:lnTo>
                <a:lnTo>
                  <a:pt x="3317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1" name="bk object 821"/>
          <p:cNvSpPr/>
          <p:nvPr/>
        </p:nvSpPr>
        <p:spPr>
          <a:xfrm>
            <a:off x="13578313" y="9506711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3" y="0"/>
                </a:moveTo>
                <a:lnTo>
                  <a:pt x="0" y="0"/>
                </a:lnTo>
                <a:lnTo>
                  <a:pt x="518" y="21147"/>
                </a:lnTo>
                <a:lnTo>
                  <a:pt x="4146" y="32007"/>
                </a:lnTo>
                <a:lnTo>
                  <a:pt x="13994" y="36008"/>
                </a:lnTo>
                <a:lnTo>
                  <a:pt x="33173" y="36580"/>
                </a:lnTo>
                <a:lnTo>
                  <a:pt x="3317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2" name="bk object 822"/>
          <p:cNvSpPr/>
          <p:nvPr/>
        </p:nvSpPr>
        <p:spPr>
          <a:xfrm>
            <a:off x="13744182" y="9506711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66319" y="0"/>
                </a:moveTo>
                <a:lnTo>
                  <a:pt x="0" y="0"/>
                </a:lnTo>
                <a:lnTo>
                  <a:pt x="518" y="21147"/>
                </a:lnTo>
                <a:lnTo>
                  <a:pt x="4145" y="32007"/>
                </a:lnTo>
                <a:lnTo>
                  <a:pt x="13989" y="36008"/>
                </a:lnTo>
                <a:lnTo>
                  <a:pt x="33160" y="36580"/>
                </a:lnTo>
                <a:lnTo>
                  <a:pt x="52330" y="36008"/>
                </a:lnTo>
                <a:lnTo>
                  <a:pt x="62174" y="32007"/>
                </a:lnTo>
                <a:lnTo>
                  <a:pt x="65801" y="21147"/>
                </a:lnTo>
                <a:lnTo>
                  <a:pt x="6631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3" name="bk object 823"/>
          <p:cNvSpPr/>
          <p:nvPr/>
        </p:nvSpPr>
        <p:spPr>
          <a:xfrm>
            <a:off x="13910026" y="9506711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66319" y="0"/>
                </a:moveTo>
                <a:lnTo>
                  <a:pt x="0" y="0"/>
                </a:lnTo>
                <a:lnTo>
                  <a:pt x="518" y="21147"/>
                </a:lnTo>
                <a:lnTo>
                  <a:pt x="4145" y="32007"/>
                </a:lnTo>
                <a:lnTo>
                  <a:pt x="13989" y="36008"/>
                </a:lnTo>
                <a:lnTo>
                  <a:pt x="33160" y="36580"/>
                </a:lnTo>
                <a:lnTo>
                  <a:pt x="52330" y="36008"/>
                </a:lnTo>
                <a:lnTo>
                  <a:pt x="62174" y="32007"/>
                </a:lnTo>
                <a:lnTo>
                  <a:pt x="65801" y="21147"/>
                </a:lnTo>
                <a:lnTo>
                  <a:pt x="6631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4" name="bk object 824"/>
          <p:cNvSpPr/>
          <p:nvPr/>
        </p:nvSpPr>
        <p:spPr>
          <a:xfrm>
            <a:off x="14075871" y="9506711"/>
            <a:ext cx="66363" cy="73160"/>
          </a:xfrm>
          <a:prstGeom prst="rect">
            <a:avLst/>
          </a:prstGeom>
          <a:blipFill>
            <a:blip r:embed="rId2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5" name="bk object 825"/>
          <p:cNvSpPr/>
          <p:nvPr/>
        </p:nvSpPr>
        <p:spPr>
          <a:xfrm>
            <a:off x="14241715" y="9470132"/>
            <a:ext cx="66363" cy="109740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6" name="bk object 826"/>
          <p:cNvSpPr/>
          <p:nvPr/>
        </p:nvSpPr>
        <p:spPr>
          <a:xfrm>
            <a:off x="14407602" y="9470132"/>
            <a:ext cx="99479" cy="109740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7" name="bk object 827"/>
          <p:cNvSpPr/>
          <p:nvPr/>
        </p:nvSpPr>
        <p:spPr>
          <a:xfrm>
            <a:off x="14606606" y="9470132"/>
            <a:ext cx="66363" cy="109740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8" name="bk object 828"/>
          <p:cNvSpPr/>
          <p:nvPr/>
        </p:nvSpPr>
        <p:spPr>
          <a:xfrm>
            <a:off x="14772450" y="9470132"/>
            <a:ext cx="66363" cy="109740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9" name="bk object 829"/>
          <p:cNvSpPr/>
          <p:nvPr/>
        </p:nvSpPr>
        <p:spPr>
          <a:xfrm>
            <a:off x="14938294" y="9470132"/>
            <a:ext cx="66363" cy="109740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0" name="bk object 830"/>
          <p:cNvSpPr/>
          <p:nvPr/>
        </p:nvSpPr>
        <p:spPr>
          <a:xfrm>
            <a:off x="15104181" y="9506711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66319" y="0"/>
                </a:moveTo>
                <a:lnTo>
                  <a:pt x="0" y="0"/>
                </a:lnTo>
                <a:lnTo>
                  <a:pt x="5181" y="21147"/>
                </a:lnTo>
                <a:lnTo>
                  <a:pt x="16580" y="32007"/>
                </a:lnTo>
                <a:lnTo>
                  <a:pt x="27978" y="36008"/>
                </a:lnTo>
                <a:lnTo>
                  <a:pt x="33160" y="36580"/>
                </a:lnTo>
                <a:lnTo>
                  <a:pt x="52330" y="36008"/>
                </a:lnTo>
                <a:lnTo>
                  <a:pt x="62174" y="32007"/>
                </a:lnTo>
                <a:lnTo>
                  <a:pt x="65801" y="21147"/>
                </a:lnTo>
                <a:lnTo>
                  <a:pt x="6631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1" name="bk object 831"/>
          <p:cNvSpPr/>
          <p:nvPr/>
        </p:nvSpPr>
        <p:spPr>
          <a:xfrm>
            <a:off x="15270026" y="9506711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159" y="0"/>
                </a:moveTo>
                <a:lnTo>
                  <a:pt x="13989" y="571"/>
                </a:lnTo>
                <a:lnTo>
                  <a:pt x="4144" y="4572"/>
                </a:lnTo>
                <a:lnTo>
                  <a:pt x="518" y="15432"/>
                </a:lnTo>
                <a:lnTo>
                  <a:pt x="0" y="36580"/>
                </a:lnTo>
                <a:lnTo>
                  <a:pt x="66319" y="36580"/>
                </a:lnTo>
                <a:lnTo>
                  <a:pt x="65801" y="15432"/>
                </a:lnTo>
                <a:lnTo>
                  <a:pt x="62174" y="4572"/>
                </a:lnTo>
                <a:lnTo>
                  <a:pt x="52330" y="571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2" name="bk object 832"/>
          <p:cNvSpPr/>
          <p:nvPr/>
        </p:nvSpPr>
        <p:spPr>
          <a:xfrm>
            <a:off x="15469029" y="9506711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203" y="0"/>
                </a:moveTo>
                <a:lnTo>
                  <a:pt x="14007" y="571"/>
                </a:lnTo>
                <a:lnTo>
                  <a:pt x="4150" y="4572"/>
                </a:lnTo>
                <a:lnTo>
                  <a:pt x="518" y="15432"/>
                </a:lnTo>
                <a:lnTo>
                  <a:pt x="0" y="36580"/>
                </a:lnTo>
                <a:lnTo>
                  <a:pt x="33203" y="36580"/>
                </a:lnTo>
                <a:lnTo>
                  <a:pt x="3320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3" name="bk object 833"/>
          <p:cNvSpPr/>
          <p:nvPr/>
        </p:nvSpPr>
        <p:spPr>
          <a:xfrm>
            <a:off x="15634918" y="9506711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159" y="0"/>
                </a:moveTo>
                <a:lnTo>
                  <a:pt x="13989" y="571"/>
                </a:lnTo>
                <a:lnTo>
                  <a:pt x="4144" y="4572"/>
                </a:lnTo>
                <a:lnTo>
                  <a:pt x="518" y="15432"/>
                </a:lnTo>
                <a:lnTo>
                  <a:pt x="0" y="36580"/>
                </a:lnTo>
                <a:lnTo>
                  <a:pt x="66319" y="36580"/>
                </a:lnTo>
                <a:lnTo>
                  <a:pt x="61138" y="15432"/>
                </a:lnTo>
                <a:lnTo>
                  <a:pt x="49739" y="4572"/>
                </a:lnTo>
                <a:lnTo>
                  <a:pt x="38341" y="571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4" name="bk object 834"/>
          <p:cNvSpPr/>
          <p:nvPr/>
        </p:nvSpPr>
        <p:spPr>
          <a:xfrm>
            <a:off x="15800761" y="9506711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159" y="0"/>
                </a:moveTo>
                <a:lnTo>
                  <a:pt x="13989" y="571"/>
                </a:lnTo>
                <a:lnTo>
                  <a:pt x="4144" y="4572"/>
                </a:lnTo>
                <a:lnTo>
                  <a:pt x="518" y="15432"/>
                </a:lnTo>
                <a:lnTo>
                  <a:pt x="0" y="36580"/>
                </a:lnTo>
                <a:lnTo>
                  <a:pt x="66319" y="36580"/>
                </a:lnTo>
                <a:lnTo>
                  <a:pt x="61138" y="15432"/>
                </a:lnTo>
                <a:lnTo>
                  <a:pt x="49739" y="4572"/>
                </a:lnTo>
                <a:lnTo>
                  <a:pt x="38341" y="571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5" name="bk object 835"/>
          <p:cNvSpPr/>
          <p:nvPr/>
        </p:nvSpPr>
        <p:spPr>
          <a:xfrm>
            <a:off x="15966605" y="9506711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66363" y="0"/>
                </a:moveTo>
                <a:lnTo>
                  <a:pt x="0" y="0"/>
                </a:lnTo>
                <a:lnTo>
                  <a:pt x="5181" y="21147"/>
                </a:lnTo>
                <a:lnTo>
                  <a:pt x="16580" y="32007"/>
                </a:lnTo>
                <a:lnTo>
                  <a:pt x="27978" y="36008"/>
                </a:lnTo>
                <a:lnTo>
                  <a:pt x="33160" y="36580"/>
                </a:lnTo>
                <a:lnTo>
                  <a:pt x="52356" y="36008"/>
                </a:lnTo>
                <a:lnTo>
                  <a:pt x="62213" y="32007"/>
                </a:lnTo>
                <a:lnTo>
                  <a:pt x="65845" y="21147"/>
                </a:lnTo>
                <a:lnTo>
                  <a:pt x="6636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6" name="bk object 836"/>
          <p:cNvSpPr/>
          <p:nvPr/>
        </p:nvSpPr>
        <p:spPr>
          <a:xfrm>
            <a:off x="16132449" y="9506711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66363" y="0"/>
                </a:moveTo>
                <a:lnTo>
                  <a:pt x="0" y="0"/>
                </a:lnTo>
                <a:lnTo>
                  <a:pt x="5188" y="21147"/>
                </a:lnTo>
                <a:lnTo>
                  <a:pt x="16601" y="32007"/>
                </a:lnTo>
                <a:lnTo>
                  <a:pt x="28015" y="36008"/>
                </a:lnTo>
                <a:lnTo>
                  <a:pt x="33203" y="36580"/>
                </a:lnTo>
                <a:lnTo>
                  <a:pt x="52374" y="36008"/>
                </a:lnTo>
                <a:lnTo>
                  <a:pt x="62218" y="32007"/>
                </a:lnTo>
                <a:lnTo>
                  <a:pt x="65845" y="21147"/>
                </a:lnTo>
                <a:lnTo>
                  <a:pt x="6636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7" name="bk object 837"/>
          <p:cNvSpPr/>
          <p:nvPr/>
        </p:nvSpPr>
        <p:spPr>
          <a:xfrm>
            <a:off x="16331497" y="9506711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59" y="0"/>
                </a:moveTo>
                <a:lnTo>
                  <a:pt x="0" y="0"/>
                </a:lnTo>
                <a:lnTo>
                  <a:pt x="0" y="36580"/>
                </a:lnTo>
                <a:lnTo>
                  <a:pt x="19170" y="36008"/>
                </a:lnTo>
                <a:lnTo>
                  <a:pt x="29015" y="32007"/>
                </a:lnTo>
                <a:lnTo>
                  <a:pt x="32641" y="21147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8" name="bk object 838"/>
          <p:cNvSpPr/>
          <p:nvPr/>
        </p:nvSpPr>
        <p:spPr>
          <a:xfrm>
            <a:off x="16497341" y="9506711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59" y="0"/>
                </a:moveTo>
                <a:lnTo>
                  <a:pt x="0" y="0"/>
                </a:lnTo>
                <a:lnTo>
                  <a:pt x="518" y="21147"/>
                </a:lnTo>
                <a:lnTo>
                  <a:pt x="4145" y="32007"/>
                </a:lnTo>
                <a:lnTo>
                  <a:pt x="13989" y="36008"/>
                </a:lnTo>
                <a:lnTo>
                  <a:pt x="33160" y="36580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9" name="bk object 839"/>
          <p:cNvSpPr/>
          <p:nvPr/>
        </p:nvSpPr>
        <p:spPr>
          <a:xfrm>
            <a:off x="16663184" y="9506711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59" y="0"/>
                </a:moveTo>
                <a:lnTo>
                  <a:pt x="0" y="0"/>
                </a:lnTo>
                <a:lnTo>
                  <a:pt x="518" y="21147"/>
                </a:lnTo>
                <a:lnTo>
                  <a:pt x="4145" y="32007"/>
                </a:lnTo>
                <a:lnTo>
                  <a:pt x="13989" y="36008"/>
                </a:lnTo>
                <a:lnTo>
                  <a:pt x="33160" y="36580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0" name="bk object 840"/>
          <p:cNvSpPr/>
          <p:nvPr/>
        </p:nvSpPr>
        <p:spPr>
          <a:xfrm>
            <a:off x="16829028" y="9506711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203" y="0"/>
                </a:moveTo>
                <a:lnTo>
                  <a:pt x="0" y="0"/>
                </a:lnTo>
                <a:lnTo>
                  <a:pt x="5188" y="21147"/>
                </a:lnTo>
                <a:lnTo>
                  <a:pt x="16601" y="32007"/>
                </a:lnTo>
                <a:lnTo>
                  <a:pt x="28015" y="36008"/>
                </a:lnTo>
                <a:lnTo>
                  <a:pt x="33203" y="36580"/>
                </a:lnTo>
                <a:lnTo>
                  <a:pt x="3320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1" name="bk object 841"/>
          <p:cNvSpPr/>
          <p:nvPr/>
        </p:nvSpPr>
        <p:spPr>
          <a:xfrm>
            <a:off x="16994916" y="9506711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66319" y="0"/>
                </a:moveTo>
                <a:lnTo>
                  <a:pt x="0" y="0"/>
                </a:lnTo>
                <a:lnTo>
                  <a:pt x="5181" y="21147"/>
                </a:lnTo>
                <a:lnTo>
                  <a:pt x="16580" y="32007"/>
                </a:lnTo>
                <a:lnTo>
                  <a:pt x="27978" y="36008"/>
                </a:lnTo>
                <a:lnTo>
                  <a:pt x="33160" y="36580"/>
                </a:lnTo>
                <a:lnTo>
                  <a:pt x="52330" y="36008"/>
                </a:lnTo>
                <a:lnTo>
                  <a:pt x="62174" y="32007"/>
                </a:lnTo>
                <a:lnTo>
                  <a:pt x="65801" y="21147"/>
                </a:lnTo>
                <a:lnTo>
                  <a:pt x="6631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2" name="bk object 842"/>
          <p:cNvSpPr/>
          <p:nvPr/>
        </p:nvSpPr>
        <p:spPr>
          <a:xfrm>
            <a:off x="17193921" y="9506711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59" y="0"/>
                </a:moveTo>
                <a:lnTo>
                  <a:pt x="0" y="0"/>
                </a:lnTo>
                <a:lnTo>
                  <a:pt x="0" y="36580"/>
                </a:lnTo>
                <a:lnTo>
                  <a:pt x="19170" y="36008"/>
                </a:lnTo>
                <a:lnTo>
                  <a:pt x="29015" y="32007"/>
                </a:lnTo>
                <a:lnTo>
                  <a:pt x="32641" y="21147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3" name="bk object 843"/>
          <p:cNvSpPr/>
          <p:nvPr/>
        </p:nvSpPr>
        <p:spPr>
          <a:xfrm>
            <a:off x="17359765" y="9506711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80"/>
                </a:lnTo>
                <a:lnTo>
                  <a:pt x="33203" y="36580"/>
                </a:lnTo>
                <a:lnTo>
                  <a:pt x="32685" y="15432"/>
                </a:lnTo>
                <a:lnTo>
                  <a:pt x="29053" y="4572"/>
                </a:lnTo>
                <a:lnTo>
                  <a:pt x="19196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4" name="bk object 844"/>
          <p:cNvSpPr/>
          <p:nvPr/>
        </p:nvSpPr>
        <p:spPr>
          <a:xfrm>
            <a:off x="17525652" y="9506711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59" y="0"/>
                </a:moveTo>
                <a:lnTo>
                  <a:pt x="13989" y="571"/>
                </a:lnTo>
                <a:lnTo>
                  <a:pt x="4144" y="4572"/>
                </a:lnTo>
                <a:lnTo>
                  <a:pt x="518" y="15432"/>
                </a:lnTo>
                <a:lnTo>
                  <a:pt x="0" y="36580"/>
                </a:lnTo>
                <a:lnTo>
                  <a:pt x="33159" y="36580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5" name="bk object 845"/>
          <p:cNvSpPr/>
          <p:nvPr/>
        </p:nvSpPr>
        <p:spPr>
          <a:xfrm>
            <a:off x="17691365" y="9506711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379" y="0"/>
                </a:moveTo>
                <a:lnTo>
                  <a:pt x="14082" y="571"/>
                </a:lnTo>
                <a:lnTo>
                  <a:pt x="4172" y="4572"/>
                </a:lnTo>
                <a:lnTo>
                  <a:pt x="521" y="15432"/>
                </a:lnTo>
                <a:lnTo>
                  <a:pt x="0" y="36580"/>
                </a:lnTo>
                <a:lnTo>
                  <a:pt x="33379" y="36580"/>
                </a:lnTo>
                <a:lnTo>
                  <a:pt x="333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6" name="bk object 846"/>
          <p:cNvSpPr/>
          <p:nvPr/>
        </p:nvSpPr>
        <p:spPr>
          <a:xfrm>
            <a:off x="18222363" y="9506711"/>
            <a:ext cx="33020" cy="36830"/>
          </a:xfrm>
          <a:custGeom>
            <a:avLst/>
            <a:gdLst/>
            <a:ahLst/>
            <a:cxnLst/>
            <a:rect l="l" t="t" r="r" b="b"/>
            <a:pathLst>
              <a:path w="33019" h="36829">
                <a:moveTo>
                  <a:pt x="0" y="0"/>
                </a:moveTo>
                <a:lnTo>
                  <a:pt x="0" y="36580"/>
                </a:lnTo>
                <a:lnTo>
                  <a:pt x="32940" y="36580"/>
                </a:lnTo>
                <a:lnTo>
                  <a:pt x="27793" y="15432"/>
                </a:lnTo>
                <a:lnTo>
                  <a:pt x="16470" y="4572"/>
                </a:lnTo>
                <a:lnTo>
                  <a:pt x="5146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7" name="bk object 847"/>
          <p:cNvSpPr/>
          <p:nvPr/>
        </p:nvSpPr>
        <p:spPr>
          <a:xfrm>
            <a:off x="13246608" y="9689564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80"/>
                </a:lnTo>
                <a:lnTo>
                  <a:pt x="33170" y="36580"/>
                </a:lnTo>
                <a:lnTo>
                  <a:pt x="32652" y="15432"/>
                </a:lnTo>
                <a:lnTo>
                  <a:pt x="29024" y="4572"/>
                </a:lnTo>
                <a:lnTo>
                  <a:pt x="19176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8" name="bk object 848"/>
          <p:cNvSpPr/>
          <p:nvPr/>
        </p:nvSpPr>
        <p:spPr>
          <a:xfrm>
            <a:off x="13412460" y="9689564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80"/>
                </a:lnTo>
                <a:lnTo>
                  <a:pt x="33173" y="36580"/>
                </a:lnTo>
                <a:lnTo>
                  <a:pt x="32654" y="15432"/>
                </a:lnTo>
                <a:lnTo>
                  <a:pt x="29026" y="4572"/>
                </a:lnTo>
                <a:lnTo>
                  <a:pt x="1917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9" name="bk object 849"/>
          <p:cNvSpPr/>
          <p:nvPr/>
        </p:nvSpPr>
        <p:spPr>
          <a:xfrm>
            <a:off x="13578313" y="9689564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3" y="0"/>
                </a:moveTo>
                <a:lnTo>
                  <a:pt x="13994" y="571"/>
                </a:lnTo>
                <a:lnTo>
                  <a:pt x="4146" y="4572"/>
                </a:lnTo>
                <a:lnTo>
                  <a:pt x="518" y="15432"/>
                </a:lnTo>
                <a:lnTo>
                  <a:pt x="0" y="36580"/>
                </a:lnTo>
                <a:lnTo>
                  <a:pt x="33173" y="36580"/>
                </a:lnTo>
                <a:lnTo>
                  <a:pt x="3317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0" name="bk object 850"/>
          <p:cNvSpPr/>
          <p:nvPr/>
        </p:nvSpPr>
        <p:spPr>
          <a:xfrm>
            <a:off x="13744182" y="9689564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159" y="0"/>
                </a:moveTo>
                <a:lnTo>
                  <a:pt x="13989" y="571"/>
                </a:lnTo>
                <a:lnTo>
                  <a:pt x="4144" y="4572"/>
                </a:lnTo>
                <a:lnTo>
                  <a:pt x="518" y="15432"/>
                </a:lnTo>
                <a:lnTo>
                  <a:pt x="0" y="36580"/>
                </a:lnTo>
                <a:lnTo>
                  <a:pt x="66319" y="36580"/>
                </a:lnTo>
                <a:lnTo>
                  <a:pt x="61138" y="15432"/>
                </a:lnTo>
                <a:lnTo>
                  <a:pt x="49739" y="4572"/>
                </a:lnTo>
                <a:lnTo>
                  <a:pt x="38341" y="571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1" name="bk object 851"/>
          <p:cNvSpPr/>
          <p:nvPr/>
        </p:nvSpPr>
        <p:spPr>
          <a:xfrm>
            <a:off x="13910026" y="9689564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159" y="0"/>
                </a:moveTo>
                <a:lnTo>
                  <a:pt x="13989" y="571"/>
                </a:lnTo>
                <a:lnTo>
                  <a:pt x="4144" y="4572"/>
                </a:lnTo>
                <a:lnTo>
                  <a:pt x="518" y="15432"/>
                </a:lnTo>
                <a:lnTo>
                  <a:pt x="0" y="36580"/>
                </a:lnTo>
                <a:lnTo>
                  <a:pt x="66319" y="36580"/>
                </a:lnTo>
                <a:lnTo>
                  <a:pt x="61138" y="15432"/>
                </a:lnTo>
                <a:lnTo>
                  <a:pt x="49739" y="4572"/>
                </a:lnTo>
                <a:lnTo>
                  <a:pt x="38341" y="571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2" name="bk object 852"/>
          <p:cNvSpPr/>
          <p:nvPr/>
        </p:nvSpPr>
        <p:spPr>
          <a:xfrm>
            <a:off x="14075871" y="9689564"/>
            <a:ext cx="66363" cy="73160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3" name="bk object 853"/>
          <p:cNvSpPr/>
          <p:nvPr/>
        </p:nvSpPr>
        <p:spPr>
          <a:xfrm>
            <a:off x="14241715" y="9689564"/>
            <a:ext cx="66363" cy="73160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4" name="bk object 854"/>
          <p:cNvSpPr/>
          <p:nvPr/>
        </p:nvSpPr>
        <p:spPr>
          <a:xfrm>
            <a:off x="14440763" y="9689564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60"/>
                </a:lnTo>
                <a:lnTo>
                  <a:pt x="19170" y="67444"/>
                </a:lnTo>
                <a:lnTo>
                  <a:pt x="29015" y="54870"/>
                </a:lnTo>
                <a:lnTo>
                  <a:pt x="32641" y="42295"/>
                </a:lnTo>
                <a:lnTo>
                  <a:pt x="33160" y="36580"/>
                </a:lnTo>
                <a:lnTo>
                  <a:pt x="32641" y="15432"/>
                </a:lnTo>
                <a:lnTo>
                  <a:pt x="29014" y="4572"/>
                </a:lnTo>
                <a:lnTo>
                  <a:pt x="19170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5" name="bk object 855"/>
          <p:cNvSpPr/>
          <p:nvPr/>
        </p:nvSpPr>
        <p:spPr>
          <a:xfrm>
            <a:off x="14606606" y="9689564"/>
            <a:ext cx="66363" cy="7316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6" name="bk object 856"/>
          <p:cNvSpPr/>
          <p:nvPr/>
        </p:nvSpPr>
        <p:spPr>
          <a:xfrm>
            <a:off x="14772450" y="9689564"/>
            <a:ext cx="66363" cy="7316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7" name="bk object 857"/>
          <p:cNvSpPr/>
          <p:nvPr/>
        </p:nvSpPr>
        <p:spPr>
          <a:xfrm>
            <a:off x="14938294" y="9689564"/>
            <a:ext cx="66363" cy="73160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8" name="bk object 858"/>
          <p:cNvSpPr/>
          <p:nvPr/>
        </p:nvSpPr>
        <p:spPr>
          <a:xfrm>
            <a:off x="15104181" y="9689564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159" y="0"/>
                </a:moveTo>
                <a:lnTo>
                  <a:pt x="13989" y="571"/>
                </a:lnTo>
                <a:lnTo>
                  <a:pt x="4144" y="4572"/>
                </a:lnTo>
                <a:lnTo>
                  <a:pt x="518" y="15432"/>
                </a:lnTo>
                <a:lnTo>
                  <a:pt x="0" y="36580"/>
                </a:lnTo>
                <a:lnTo>
                  <a:pt x="66319" y="36580"/>
                </a:lnTo>
                <a:lnTo>
                  <a:pt x="65801" y="15432"/>
                </a:lnTo>
                <a:lnTo>
                  <a:pt x="62174" y="4572"/>
                </a:lnTo>
                <a:lnTo>
                  <a:pt x="52330" y="571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9" name="bk object 859"/>
          <p:cNvSpPr/>
          <p:nvPr/>
        </p:nvSpPr>
        <p:spPr>
          <a:xfrm>
            <a:off x="15270026" y="9689564"/>
            <a:ext cx="66319" cy="73160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0" name="bk object 860"/>
          <p:cNvSpPr/>
          <p:nvPr/>
        </p:nvSpPr>
        <p:spPr>
          <a:xfrm>
            <a:off x="15469029" y="9689564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203" y="0"/>
                </a:moveTo>
                <a:lnTo>
                  <a:pt x="14007" y="571"/>
                </a:lnTo>
                <a:lnTo>
                  <a:pt x="4150" y="4572"/>
                </a:lnTo>
                <a:lnTo>
                  <a:pt x="518" y="15432"/>
                </a:lnTo>
                <a:lnTo>
                  <a:pt x="0" y="36580"/>
                </a:lnTo>
                <a:lnTo>
                  <a:pt x="518" y="57728"/>
                </a:lnTo>
                <a:lnTo>
                  <a:pt x="4150" y="68587"/>
                </a:lnTo>
                <a:lnTo>
                  <a:pt x="14007" y="72588"/>
                </a:lnTo>
                <a:lnTo>
                  <a:pt x="33203" y="73160"/>
                </a:lnTo>
                <a:lnTo>
                  <a:pt x="3320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1" name="bk object 861"/>
          <p:cNvSpPr/>
          <p:nvPr/>
        </p:nvSpPr>
        <p:spPr>
          <a:xfrm>
            <a:off x="15634918" y="9689564"/>
            <a:ext cx="66319" cy="73160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2" name="bk object 862"/>
          <p:cNvSpPr/>
          <p:nvPr/>
        </p:nvSpPr>
        <p:spPr>
          <a:xfrm>
            <a:off x="15800761" y="9689564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159" y="0"/>
                </a:moveTo>
                <a:lnTo>
                  <a:pt x="13989" y="571"/>
                </a:lnTo>
                <a:lnTo>
                  <a:pt x="4144" y="4572"/>
                </a:lnTo>
                <a:lnTo>
                  <a:pt x="518" y="15432"/>
                </a:lnTo>
                <a:lnTo>
                  <a:pt x="0" y="36580"/>
                </a:lnTo>
                <a:lnTo>
                  <a:pt x="66319" y="36580"/>
                </a:lnTo>
                <a:lnTo>
                  <a:pt x="61138" y="15432"/>
                </a:lnTo>
                <a:lnTo>
                  <a:pt x="49739" y="4572"/>
                </a:lnTo>
                <a:lnTo>
                  <a:pt x="38341" y="571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3" name="bk object 863"/>
          <p:cNvSpPr/>
          <p:nvPr/>
        </p:nvSpPr>
        <p:spPr>
          <a:xfrm>
            <a:off x="15966605" y="9689564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159" y="0"/>
                </a:moveTo>
                <a:lnTo>
                  <a:pt x="13989" y="571"/>
                </a:lnTo>
                <a:lnTo>
                  <a:pt x="4144" y="4572"/>
                </a:lnTo>
                <a:lnTo>
                  <a:pt x="518" y="15432"/>
                </a:lnTo>
                <a:lnTo>
                  <a:pt x="0" y="36580"/>
                </a:lnTo>
                <a:lnTo>
                  <a:pt x="66363" y="36580"/>
                </a:lnTo>
                <a:lnTo>
                  <a:pt x="61175" y="15432"/>
                </a:lnTo>
                <a:lnTo>
                  <a:pt x="49761" y="4572"/>
                </a:lnTo>
                <a:lnTo>
                  <a:pt x="38348" y="571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4" name="bk object 864"/>
          <p:cNvSpPr/>
          <p:nvPr/>
        </p:nvSpPr>
        <p:spPr>
          <a:xfrm>
            <a:off x="16132449" y="9689564"/>
            <a:ext cx="66675" cy="36830"/>
          </a:xfrm>
          <a:custGeom>
            <a:avLst/>
            <a:gdLst/>
            <a:ahLst/>
            <a:cxnLst/>
            <a:rect l="l" t="t" r="r" b="b"/>
            <a:pathLst>
              <a:path w="66675" h="36829">
                <a:moveTo>
                  <a:pt x="33203" y="0"/>
                </a:moveTo>
                <a:lnTo>
                  <a:pt x="14007" y="571"/>
                </a:lnTo>
                <a:lnTo>
                  <a:pt x="4150" y="4572"/>
                </a:lnTo>
                <a:lnTo>
                  <a:pt x="518" y="15432"/>
                </a:lnTo>
                <a:lnTo>
                  <a:pt x="0" y="36580"/>
                </a:lnTo>
                <a:lnTo>
                  <a:pt x="66363" y="36580"/>
                </a:lnTo>
                <a:lnTo>
                  <a:pt x="65845" y="15432"/>
                </a:lnTo>
                <a:lnTo>
                  <a:pt x="62218" y="4572"/>
                </a:lnTo>
                <a:lnTo>
                  <a:pt x="52374" y="571"/>
                </a:lnTo>
                <a:lnTo>
                  <a:pt x="3320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5" name="bk object 865"/>
          <p:cNvSpPr/>
          <p:nvPr/>
        </p:nvSpPr>
        <p:spPr>
          <a:xfrm>
            <a:off x="16331497" y="9689564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80"/>
                </a:lnTo>
                <a:lnTo>
                  <a:pt x="33160" y="36580"/>
                </a:lnTo>
                <a:lnTo>
                  <a:pt x="32641" y="15432"/>
                </a:lnTo>
                <a:lnTo>
                  <a:pt x="29014" y="4572"/>
                </a:lnTo>
                <a:lnTo>
                  <a:pt x="19170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6" name="bk object 866"/>
          <p:cNvSpPr/>
          <p:nvPr/>
        </p:nvSpPr>
        <p:spPr>
          <a:xfrm>
            <a:off x="16497341" y="9689564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59" y="0"/>
                </a:moveTo>
                <a:lnTo>
                  <a:pt x="13989" y="571"/>
                </a:lnTo>
                <a:lnTo>
                  <a:pt x="4144" y="4572"/>
                </a:lnTo>
                <a:lnTo>
                  <a:pt x="518" y="15432"/>
                </a:lnTo>
                <a:lnTo>
                  <a:pt x="0" y="36580"/>
                </a:lnTo>
                <a:lnTo>
                  <a:pt x="33159" y="36580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7" name="bk object 867"/>
          <p:cNvSpPr/>
          <p:nvPr/>
        </p:nvSpPr>
        <p:spPr>
          <a:xfrm>
            <a:off x="16663184" y="9689564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59" y="0"/>
                </a:moveTo>
                <a:lnTo>
                  <a:pt x="13989" y="571"/>
                </a:lnTo>
                <a:lnTo>
                  <a:pt x="4144" y="4572"/>
                </a:lnTo>
                <a:lnTo>
                  <a:pt x="518" y="15432"/>
                </a:lnTo>
                <a:lnTo>
                  <a:pt x="0" y="36580"/>
                </a:lnTo>
                <a:lnTo>
                  <a:pt x="33159" y="36580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8" name="bk object 868"/>
          <p:cNvSpPr/>
          <p:nvPr/>
        </p:nvSpPr>
        <p:spPr>
          <a:xfrm>
            <a:off x="16829028" y="9689564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203" y="0"/>
                </a:moveTo>
                <a:lnTo>
                  <a:pt x="14007" y="571"/>
                </a:lnTo>
                <a:lnTo>
                  <a:pt x="4150" y="4572"/>
                </a:lnTo>
                <a:lnTo>
                  <a:pt x="518" y="15432"/>
                </a:lnTo>
                <a:lnTo>
                  <a:pt x="0" y="36580"/>
                </a:lnTo>
                <a:lnTo>
                  <a:pt x="33203" y="36580"/>
                </a:lnTo>
                <a:lnTo>
                  <a:pt x="3320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9" name="bk object 869"/>
          <p:cNvSpPr/>
          <p:nvPr/>
        </p:nvSpPr>
        <p:spPr>
          <a:xfrm>
            <a:off x="17028076" y="9689564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80"/>
                </a:lnTo>
                <a:lnTo>
                  <a:pt x="33160" y="36580"/>
                </a:lnTo>
                <a:lnTo>
                  <a:pt x="27978" y="15432"/>
                </a:lnTo>
                <a:lnTo>
                  <a:pt x="16579" y="4572"/>
                </a:lnTo>
                <a:lnTo>
                  <a:pt x="5181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0" name="bk object 870"/>
          <p:cNvSpPr/>
          <p:nvPr/>
        </p:nvSpPr>
        <p:spPr>
          <a:xfrm>
            <a:off x="17193921" y="9689564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80"/>
                </a:lnTo>
                <a:lnTo>
                  <a:pt x="33160" y="36580"/>
                </a:lnTo>
                <a:lnTo>
                  <a:pt x="27978" y="15432"/>
                </a:lnTo>
                <a:lnTo>
                  <a:pt x="16579" y="4572"/>
                </a:lnTo>
                <a:lnTo>
                  <a:pt x="5181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1" name="bk object 871"/>
          <p:cNvSpPr/>
          <p:nvPr/>
        </p:nvSpPr>
        <p:spPr>
          <a:xfrm>
            <a:off x="17359765" y="9689564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80"/>
                </a:lnTo>
                <a:lnTo>
                  <a:pt x="33203" y="36580"/>
                </a:lnTo>
                <a:lnTo>
                  <a:pt x="32685" y="15432"/>
                </a:lnTo>
                <a:lnTo>
                  <a:pt x="29053" y="4572"/>
                </a:lnTo>
                <a:lnTo>
                  <a:pt x="19196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2" name="bk object 872"/>
          <p:cNvSpPr/>
          <p:nvPr/>
        </p:nvSpPr>
        <p:spPr>
          <a:xfrm>
            <a:off x="17525652" y="9689564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59" y="0"/>
                </a:moveTo>
                <a:lnTo>
                  <a:pt x="13989" y="5715"/>
                </a:lnTo>
                <a:lnTo>
                  <a:pt x="4144" y="18290"/>
                </a:lnTo>
                <a:lnTo>
                  <a:pt x="518" y="30864"/>
                </a:lnTo>
                <a:lnTo>
                  <a:pt x="0" y="36580"/>
                </a:lnTo>
                <a:lnTo>
                  <a:pt x="33159" y="36580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3" name="bk object 873"/>
          <p:cNvSpPr/>
          <p:nvPr/>
        </p:nvSpPr>
        <p:spPr>
          <a:xfrm>
            <a:off x="17691365" y="9689564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379" y="0"/>
                </a:moveTo>
                <a:lnTo>
                  <a:pt x="0" y="36580"/>
                </a:lnTo>
                <a:lnTo>
                  <a:pt x="33379" y="36580"/>
                </a:lnTo>
                <a:lnTo>
                  <a:pt x="333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4" name="bk object 874"/>
          <p:cNvSpPr/>
          <p:nvPr/>
        </p:nvSpPr>
        <p:spPr>
          <a:xfrm>
            <a:off x="17857384" y="9689564"/>
            <a:ext cx="66319" cy="73160"/>
          </a:xfrm>
          <a:prstGeom prst="rect">
            <a:avLst/>
          </a:prstGeom>
          <a:blipFill>
            <a:blip r:embed="rId1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5" name="bk object 875"/>
          <p:cNvSpPr/>
          <p:nvPr/>
        </p:nvSpPr>
        <p:spPr>
          <a:xfrm>
            <a:off x="18023403" y="9689564"/>
            <a:ext cx="66319" cy="73160"/>
          </a:xfrm>
          <a:prstGeom prst="rect">
            <a:avLst/>
          </a:prstGeom>
          <a:blipFill>
            <a:blip r:embed="rId2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6" name="bk object 876"/>
          <p:cNvSpPr/>
          <p:nvPr/>
        </p:nvSpPr>
        <p:spPr>
          <a:xfrm>
            <a:off x="18222363" y="9689564"/>
            <a:ext cx="33020" cy="36830"/>
          </a:xfrm>
          <a:custGeom>
            <a:avLst/>
            <a:gdLst/>
            <a:ahLst/>
            <a:cxnLst/>
            <a:rect l="l" t="t" r="r" b="b"/>
            <a:pathLst>
              <a:path w="33019" h="36829">
                <a:moveTo>
                  <a:pt x="0" y="0"/>
                </a:moveTo>
                <a:lnTo>
                  <a:pt x="0" y="36580"/>
                </a:lnTo>
                <a:lnTo>
                  <a:pt x="32940" y="36580"/>
                </a:lnTo>
                <a:lnTo>
                  <a:pt x="32425" y="15432"/>
                </a:lnTo>
                <a:lnTo>
                  <a:pt x="28822" y="4572"/>
                </a:lnTo>
                <a:lnTo>
                  <a:pt x="19043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7" name="bk object 877"/>
          <p:cNvSpPr/>
          <p:nvPr/>
        </p:nvSpPr>
        <p:spPr>
          <a:xfrm>
            <a:off x="13246608" y="9872464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75"/>
                </a:lnTo>
                <a:lnTo>
                  <a:pt x="33170" y="36575"/>
                </a:lnTo>
                <a:lnTo>
                  <a:pt x="32652" y="15430"/>
                </a:lnTo>
                <a:lnTo>
                  <a:pt x="29024" y="4571"/>
                </a:lnTo>
                <a:lnTo>
                  <a:pt x="19176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8" name="bk object 878"/>
          <p:cNvSpPr/>
          <p:nvPr/>
        </p:nvSpPr>
        <p:spPr>
          <a:xfrm>
            <a:off x="13412460" y="9872464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75"/>
                </a:lnTo>
                <a:lnTo>
                  <a:pt x="33173" y="36575"/>
                </a:lnTo>
                <a:lnTo>
                  <a:pt x="32654" y="15430"/>
                </a:lnTo>
                <a:lnTo>
                  <a:pt x="29026" y="4571"/>
                </a:lnTo>
                <a:lnTo>
                  <a:pt x="1917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9" name="bk object 879"/>
          <p:cNvSpPr/>
          <p:nvPr/>
        </p:nvSpPr>
        <p:spPr>
          <a:xfrm>
            <a:off x="13578313" y="9872464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73" y="0"/>
                </a:moveTo>
                <a:lnTo>
                  <a:pt x="13994" y="571"/>
                </a:lnTo>
                <a:lnTo>
                  <a:pt x="4146" y="4571"/>
                </a:lnTo>
                <a:lnTo>
                  <a:pt x="518" y="15430"/>
                </a:lnTo>
                <a:lnTo>
                  <a:pt x="0" y="36575"/>
                </a:lnTo>
                <a:lnTo>
                  <a:pt x="33173" y="36575"/>
                </a:lnTo>
                <a:lnTo>
                  <a:pt x="3317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0" name="bk object 880"/>
          <p:cNvSpPr/>
          <p:nvPr/>
        </p:nvSpPr>
        <p:spPr>
          <a:xfrm>
            <a:off x="13744182" y="9872464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59" y="0"/>
                </a:moveTo>
                <a:lnTo>
                  <a:pt x="13989" y="571"/>
                </a:lnTo>
                <a:lnTo>
                  <a:pt x="4144" y="4571"/>
                </a:lnTo>
                <a:lnTo>
                  <a:pt x="518" y="15430"/>
                </a:lnTo>
                <a:lnTo>
                  <a:pt x="0" y="36575"/>
                </a:lnTo>
                <a:lnTo>
                  <a:pt x="33159" y="36575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1" name="bk object 881"/>
          <p:cNvSpPr/>
          <p:nvPr/>
        </p:nvSpPr>
        <p:spPr>
          <a:xfrm>
            <a:off x="13910026" y="9872464"/>
            <a:ext cx="66319" cy="73155"/>
          </a:xfrm>
          <a:prstGeom prst="rect">
            <a:avLst/>
          </a:prstGeom>
          <a:blipFill>
            <a:blip r:embed="rId2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2" name="bk object 882"/>
          <p:cNvSpPr/>
          <p:nvPr/>
        </p:nvSpPr>
        <p:spPr>
          <a:xfrm>
            <a:off x="14075871" y="9872464"/>
            <a:ext cx="66363" cy="73155"/>
          </a:xfrm>
          <a:prstGeom prst="rect">
            <a:avLst/>
          </a:prstGeom>
          <a:blipFill>
            <a:blip r:embed="rId2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3" name="bk object 883"/>
          <p:cNvSpPr/>
          <p:nvPr/>
        </p:nvSpPr>
        <p:spPr>
          <a:xfrm>
            <a:off x="14274919" y="9872464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55"/>
                </a:lnTo>
                <a:lnTo>
                  <a:pt x="19170" y="67439"/>
                </a:lnTo>
                <a:lnTo>
                  <a:pt x="29015" y="54865"/>
                </a:lnTo>
                <a:lnTo>
                  <a:pt x="32641" y="42290"/>
                </a:lnTo>
                <a:lnTo>
                  <a:pt x="33160" y="36575"/>
                </a:lnTo>
                <a:lnTo>
                  <a:pt x="32641" y="15430"/>
                </a:lnTo>
                <a:lnTo>
                  <a:pt x="29014" y="4571"/>
                </a:lnTo>
                <a:lnTo>
                  <a:pt x="19170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4" name="bk object 884"/>
          <p:cNvSpPr/>
          <p:nvPr/>
        </p:nvSpPr>
        <p:spPr>
          <a:xfrm>
            <a:off x="14440763" y="9872464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55"/>
                </a:lnTo>
                <a:lnTo>
                  <a:pt x="19170" y="67439"/>
                </a:lnTo>
                <a:lnTo>
                  <a:pt x="29015" y="54865"/>
                </a:lnTo>
                <a:lnTo>
                  <a:pt x="32641" y="42290"/>
                </a:lnTo>
                <a:lnTo>
                  <a:pt x="33160" y="36575"/>
                </a:lnTo>
                <a:lnTo>
                  <a:pt x="32641" y="15430"/>
                </a:lnTo>
                <a:lnTo>
                  <a:pt x="29014" y="4571"/>
                </a:lnTo>
                <a:lnTo>
                  <a:pt x="19170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5" name="bk object 885"/>
          <p:cNvSpPr/>
          <p:nvPr/>
        </p:nvSpPr>
        <p:spPr>
          <a:xfrm>
            <a:off x="14606606" y="9872464"/>
            <a:ext cx="66363" cy="73155"/>
          </a:xfrm>
          <a:prstGeom prst="rect">
            <a:avLst/>
          </a:prstGeom>
          <a:blipFill>
            <a:blip r:embed="rId2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6" name="bk object 886"/>
          <p:cNvSpPr/>
          <p:nvPr/>
        </p:nvSpPr>
        <p:spPr>
          <a:xfrm>
            <a:off x="14772450" y="9872464"/>
            <a:ext cx="66363" cy="73155"/>
          </a:xfrm>
          <a:prstGeom prst="rect">
            <a:avLst/>
          </a:prstGeom>
          <a:blipFill>
            <a:blip r:embed="rId2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7" name="bk object 887"/>
          <p:cNvSpPr/>
          <p:nvPr/>
        </p:nvSpPr>
        <p:spPr>
          <a:xfrm>
            <a:off x="14938294" y="9872464"/>
            <a:ext cx="66363" cy="73155"/>
          </a:xfrm>
          <a:prstGeom prst="rect">
            <a:avLst/>
          </a:prstGeom>
          <a:blipFill>
            <a:blip r:embed="rId2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8" name="bk object 888"/>
          <p:cNvSpPr/>
          <p:nvPr/>
        </p:nvSpPr>
        <p:spPr>
          <a:xfrm>
            <a:off x="15104181" y="9872464"/>
            <a:ext cx="66319" cy="73155"/>
          </a:xfrm>
          <a:prstGeom prst="rect">
            <a:avLst/>
          </a:prstGeom>
          <a:blipFill>
            <a:blip r:embed="rId2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9" name="bk object 889"/>
          <p:cNvSpPr/>
          <p:nvPr/>
        </p:nvSpPr>
        <p:spPr>
          <a:xfrm>
            <a:off x="15303186" y="9872464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55"/>
                </a:lnTo>
                <a:lnTo>
                  <a:pt x="19170" y="67439"/>
                </a:lnTo>
                <a:lnTo>
                  <a:pt x="29015" y="54865"/>
                </a:lnTo>
                <a:lnTo>
                  <a:pt x="32641" y="42290"/>
                </a:lnTo>
                <a:lnTo>
                  <a:pt x="33160" y="36575"/>
                </a:lnTo>
                <a:lnTo>
                  <a:pt x="32641" y="15430"/>
                </a:lnTo>
                <a:lnTo>
                  <a:pt x="29014" y="4571"/>
                </a:lnTo>
                <a:lnTo>
                  <a:pt x="19170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0" name="bk object 890"/>
          <p:cNvSpPr/>
          <p:nvPr/>
        </p:nvSpPr>
        <p:spPr>
          <a:xfrm>
            <a:off x="15469029" y="9872464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203" y="0"/>
                </a:moveTo>
                <a:lnTo>
                  <a:pt x="14007" y="571"/>
                </a:lnTo>
                <a:lnTo>
                  <a:pt x="4150" y="4571"/>
                </a:lnTo>
                <a:lnTo>
                  <a:pt x="518" y="15430"/>
                </a:lnTo>
                <a:lnTo>
                  <a:pt x="0" y="36575"/>
                </a:lnTo>
                <a:lnTo>
                  <a:pt x="518" y="57723"/>
                </a:lnTo>
                <a:lnTo>
                  <a:pt x="4150" y="68582"/>
                </a:lnTo>
                <a:lnTo>
                  <a:pt x="14007" y="72583"/>
                </a:lnTo>
                <a:lnTo>
                  <a:pt x="33203" y="73155"/>
                </a:lnTo>
                <a:lnTo>
                  <a:pt x="3320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1" name="bk object 891"/>
          <p:cNvSpPr/>
          <p:nvPr/>
        </p:nvSpPr>
        <p:spPr>
          <a:xfrm>
            <a:off x="15634918" y="9872464"/>
            <a:ext cx="66319" cy="73155"/>
          </a:xfrm>
          <a:prstGeom prst="rect">
            <a:avLst/>
          </a:prstGeom>
          <a:blipFill>
            <a:blip r:embed="rId2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2" name="bk object 892"/>
          <p:cNvSpPr/>
          <p:nvPr/>
        </p:nvSpPr>
        <p:spPr>
          <a:xfrm>
            <a:off x="15800761" y="9872464"/>
            <a:ext cx="66319" cy="73155"/>
          </a:xfrm>
          <a:prstGeom prst="rect">
            <a:avLst/>
          </a:prstGeom>
          <a:blipFill>
            <a:blip r:embed="rId2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3" name="bk object 893"/>
          <p:cNvSpPr/>
          <p:nvPr/>
        </p:nvSpPr>
        <p:spPr>
          <a:xfrm>
            <a:off x="15966605" y="9872464"/>
            <a:ext cx="66363" cy="73155"/>
          </a:xfrm>
          <a:prstGeom prst="rect">
            <a:avLst/>
          </a:prstGeom>
          <a:blipFill>
            <a:blip r:embed="rId2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4" name="bk object 894"/>
          <p:cNvSpPr/>
          <p:nvPr/>
        </p:nvSpPr>
        <p:spPr>
          <a:xfrm>
            <a:off x="16132449" y="9872464"/>
            <a:ext cx="66363" cy="73155"/>
          </a:xfrm>
          <a:prstGeom prst="rect">
            <a:avLst/>
          </a:prstGeom>
          <a:blipFill>
            <a:blip r:embed="rId2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5" name="bk object 895"/>
          <p:cNvSpPr/>
          <p:nvPr/>
        </p:nvSpPr>
        <p:spPr>
          <a:xfrm>
            <a:off x="16331497" y="9872464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0" y="0"/>
                </a:moveTo>
                <a:lnTo>
                  <a:pt x="0" y="36575"/>
                </a:lnTo>
                <a:lnTo>
                  <a:pt x="33160" y="36575"/>
                </a:lnTo>
                <a:lnTo>
                  <a:pt x="32641" y="15430"/>
                </a:lnTo>
                <a:lnTo>
                  <a:pt x="29014" y="4571"/>
                </a:lnTo>
                <a:lnTo>
                  <a:pt x="19170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6" name="bk object 896"/>
          <p:cNvSpPr/>
          <p:nvPr/>
        </p:nvSpPr>
        <p:spPr>
          <a:xfrm>
            <a:off x="16497341" y="9872464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59" y="0"/>
                </a:moveTo>
                <a:lnTo>
                  <a:pt x="13989" y="5714"/>
                </a:lnTo>
                <a:lnTo>
                  <a:pt x="4144" y="18287"/>
                </a:lnTo>
                <a:lnTo>
                  <a:pt x="518" y="30860"/>
                </a:lnTo>
                <a:lnTo>
                  <a:pt x="0" y="36575"/>
                </a:lnTo>
                <a:lnTo>
                  <a:pt x="33159" y="36575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7" name="bk object 897"/>
          <p:cNvSpPr/>
          <p:nvPr/>
        </p:nvSpPr>
        <p:spPr>
          <a:xfrm>
            <a:off x="16663184" y="9872464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159" y="0"/>
                </a:moveTo>
                <a:lnTo>
                  <a:pt x="13989" y="5714"/>
                </a:lnTo>
                <a:lnTo>
                  <a:pt x="4144" y="18287"/>
                </a:lnTo>
                <a:lnTo>
                  <a:pt x="518" y="30860"/>
                </a:lnTo>
                <a:lnTo>
                  <a:pt x="0" y="36575"/>
                </a:lnTo>
                <a:lnTo>
                  <a:pt x="33159" y="36575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8" name="bk object 898"/>
          <p:cNvSpPr/>
          <p:nvPr/>
        </p:nvSpPr>
        <p:spPr>
          <a:xfrm>
            <a:off x="16829028" y="9872464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203" y="0"/>
                </a:moveTo>
                <a:lnTo>
                  <a:pt x="0" y="36575"/>
                </a:lnTo>
                <a:lnTo>
                  <a:pt x="33203" y="36575"/>
                </a:lnTo>
                <a:lnTo>
                  <a:pt x="3320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9" name="bk object 899"/>
          <p:cNvSpPr/>
          <p:nvPr/>
        </p:nvSpPr>
        <p:spPr>
          <a:xfrm>
            <a:off x="17691365" y="9872464"/>
            <a:ext cx="33655" cy="36830"/>
          </a:xfrm>
          <a:custGeom>
            <a:avLst/>
            <a:gdLst/>
            <a:ahLst/>
            <a:cxnLst/>
            <a:rect l="l" t="t" r="r" b="b"/>
            <a:pathLst>
              <a:path w="33655" h="36829">
                <a:moveTo>
                  <a:pt x="33379" y="0"/>
                </a:moveTo>
                <a:lnTo>
                  <a:pt x="14082" y="5714"/>
                </a:lnTo>
                <a:lnTo>
                  <a:pt x="4172" y="18287"/>
                </a:lnTo>
                <a:lnTo>
                  <a:pt x="521" y="30860"/>
                </a:lnTo>
                <a:lnTo>
                  <a:pt x="0" y="36575"/>
                </a:lnTo>
                <a:lnTo>
                  <a:pt x="33379" y="36575"/>
                </a:lnTo>
                <a:lnTo>
                  <a:pt x="333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0" name="bk object 900"/>
          <p:cNvSpPr/>
          <p:nvPr/>
        </p:nvSpPr>
        <p:spPr>
          <a:xfrm>
            <a:off x="17857384" y="9872464"/>
            <a:ext cx="66319" cy="73155"/>
          </a:xfrm>
          <a:prstGeom prst="rect">
            <a:avLst/>
          </a:prstGeom>
          <a:blipFill>
            <a:blip r:embed="rId2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1" name="bk object 901"/>
          <p:cNvSpPr/>
          <p:nvPr/>
        </p:nvSpPr>
        <p:spPr>
          <a:xfrm>
            <a:off x="18188984" y="9872464"/>
            <a:ext cx="66319" cy="73155"/>
          </a:xfrm>
          <a:prstGeom prst="rect">
            <a:avLst/>
          </a:prstGeom>
          <a:blipFill>
            <a:blip r:embed="rId2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2" name="bk object 902"/>
          <p:cNvSpPr/>
          <p:nvPr/>
        </p:nvSpPr>
        <p:spPr>
          <a:xfrm>
            <a:off x="13246608" y="10055346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55"/>
                </a:lnTo>
                <a:lnTo>
                  <a:pt x="19176" y="67439"/>
                </a:lnTo>
                <a:lnTo>
                  <a:pt x="29024" y="54865"/>
                </a:lnTo>
                <a:lnTo>
                  <a:pt x="32652" y="42290"/>
                </a:lnTo>
                <a:lnTo>
                  <a:pt x="33170" y="36575"/>
                </a:lnTo>
                <a:lnTo>
                  <a:pt x="32652" y="15430"/>
                </a:lnTo>
                <a:lnTo>
                  <a:pt x="29024" y="4571"/>
                </a:lnTo>
                <a:lnTo>
                  <a:pt x="19176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3" name="bk object 903"/>
          <p:cNvSpPr/>
          <p:nvPr/>
        </p:nvSpPr>
        <p:spPr>
          <a:xfrm>
            <a:off x="13412460" y="10055346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55"/>
                </a:lnTo>
                <a:lnTo>
                  <a:pt x="19178" y="67439"/>
                </a:lnTo>
                <a:lnTo>
                  <a:pt x="29026" y="54865"/>
                </a:lnTo>
                <a:lnTo>
                  <a:pt x="32654" y="42290"/>
                </a:lnTo>
                <a:lnTo>
                  <a:pt x="33173" y="36575"/>
                </a:lnTo>
                <a:lnTo>
                  <a:pt x="32654" y="15430"/>
                </a:lnTo>
                <a:lnTo>
                  <a:pt x="29026" y="4571"/>
                </a:lnTo>
                <a:lnTo>
                  <a:pt x="1917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4" name="bk object 904"/>
          <p:cNvSpPr/>
          <p:nvPr/>
        </p:nvSpPr>
        <p:spPr>
          <a:xfrm>
            <a:off x="13578313" y="10055346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73" y="0"/>
                </a:moveTo>
                <a:lnTo>
                  <a:pt x="13994" y="5714"/>
                </a:lnTo>
                <a:lnTo>
                  <a:pt x="4146" y="18287"/>
                </a:lnTo>
                <a:lnTo>
                  <a:pt x="518" y="30860"/>
                </a:lnTo>
                <a:lnTo>
                  <a:pt x="0" y="36575"/>
                </a:lnTo>
                <a:lnTo>
                  <a:pt x="518" y="57723"/>
                </a:lnTo>
                <a:lnTo>
                  <a:pt x="4146" y="68582"/>
                </a:lnTo>
                <a:lnTo>
                  <a:pt x="13994" y="72583"/>
                </a:lnTo>
                <a:lnTo>
                  <a:pt x="33173" y="73155"/>
                </a:lnTo>
                <a:lnTo>
                  <a:pt x="3317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5" name="bk object 905"/>
          <p:cNvSpPr/>
          <p:nvPr/>
        </p:nvSpPr>
        <p:spPr>
          <a:xfrm>
            <a:off x="13744182" y="10055346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59" y="0"/>
                </a:moveTo>
                <a:lnTo>
                  <a:pt x="13989" y="5714"/>
                </a:lnTo>
                <a:lnTo>
                  <a:pt x="4144" y="18287"/>
                </a:lnTo>
                <a:lnTo>
                  <a:pt x="518" y="30860"/>
                </a:lnTo>
                <a:lnTo>
                  <a:pt x="0" y="36575"/>
                </a:lnTo>
                <a:lnTo>
                  <a:pt x="518" y="57723"/>
                </a:lnTo>
                <a:lnTo>
                  <a:pt x="4145" y="68582"/>
                </a:lnTo>
                <a:lnTo>
                  <a:pt x="13989" y="72583"/>
                </a:lnTo>
                <a:lnTo>
                  <a:pt x="33160" y="73155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6" name="bk object 906"/>
          <p:cNvSpPr/>
          <p:nvPr/>
        </p:nvSpPr>
        <p:spPr>
          <a:xfrm>
            <a:off x="13910026" y="10055346"/>
            <a:ext cx="66675" cy="73660"/>
          </a:xfrm>
          <a:custGeom>
            <a:avLst/>
            <a:gdLst/>
            <a:ahLst/>
            <a:cxnLst/>
            <a:rect l="l" t="t" r="r" b="b"/>
            <a:pathLst>
              <a:path w="66675" h="73659">
                <a:moveTo>
                  <a:pt x="33159" y="0"/>
                </a:moveTo>
                <a:lnTo>
                  <a:pt x="0" y="36575"/>
                </a:lnTo>
                <a:lnTo>
                  <a:pt x="33160" y="73155"/>
                </a:lnTo>
                <a:lnTo>
                  <a:pt x="66319" y="36575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7" name="bk object 907"/>
          <p:cNvSpPr/>
          <p:nvPr/>
        </p:nvSpPr>
        <p:spPr>
          <a:xfrm>
            <a:off x="14075871" y="10055346"/>
            <a:ext cx="66363" cy="73155"/>
          </a:xfrm>
          <a:prstGeom prst="rect">
            <a:avLst/>
          </a:prstGeom>
          <a:blipFill>
            <a:blip r:embed="rId2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8" name="bk object 908"/>
          <p:cNvSpPr/>
          <p:nvPr/>
        </p:nvSpPr>
        <p:spPr>
          <a:xfrm>
            <a:off x="14274919" y="10055346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55"/>
                </a:lnTo>
                <a:lnTo>
                  <a:pt x="19170" y="67439"/>
                </a:lnTo>
                <a:lnTo>
                  <a:pt x="29015" y="54865"/>
                </a:lnTo>
                <a:lnTo>
                  <a:pt x="32641" y="42290"/>
                </a:lnTo>
                <a:lnTo>
                  <a:pt x="33160" y="36575"/>
                </a:lnTo>
                <a:lnTo>
                  <a:pt x="32641" y="15430"/>
                </a:lnTo>
                <a:lnTo>
                  <a:pt x="29014" y="4571"/>
                </a:lnTo>
                <a:lnTo>
                  <a:pt x="19170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9" name="bk object 909"/>
          <p:cNvSpPr/>
          <p:nvPr/>
        </p:nvSpPr>
        <p:spPr>
          <a:xfrm>
            <a:off x="14440763" y="10055346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55"/>
                </a:lnTo>
                <a:lnTo>
                  <a:pt x="19170" y="67439"/>
                </a:lnTo>
                <a:lnTo>
                  <a:pt x="29015" y="54865"/>
                </a:lnTo>
                <a:lnTo>
                  <a:pt x="32641" y="42290"/>
                </a:lnTo>
                <a:lnTo>
                  <a:pt x="33160" y="36575"/>
                </a:lnTo>
                <a:lnTo>
                  <a:pt x="32641" y="15430"/>
                </a:lnTo>
                <a:lnTo>
                  <a:pt x="29014" y="4571"/>
                </a:lnTo>
                <a:lnTo>
                  <a:pt x="19170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0" name="bk object 910"/>
          <p:cNvSpPr/>
          <p:nvPr/>
        </p:nvSpPr>
        <p:spPr>
          <a:xfrm>
            <a:off x="14606606" y="10055346"/>
            <a:ext cx="66363" cy="73155"/>
          </a:xfrm>
          <a:prstGeom prst="rect">
            <a:avLst/>
          </a:prstGeom>
          <a:blipFill>
            <a:blip r:embed="rId2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1" name="bk object 911"/>
          <p:cNvSpPr/>
          <p:nvPr/>
        </p:nvSpPr>
        <p:spPr>
          <a:xfrm>
            <a:off x="14772450" y="10055346"/>
            <a:ext cx="66363" cy="73155"/>
          </a:xfrm>
          <a:prstGeom prst="rect">
            <a:avLst/>
          </a:prstGeom>
          <a:blipFill>
            <a:blip r:embed="rId2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2" name="bk object 912"/>
          <p:cNvSpPr/>
          <p:nvPr/>
        </p:nvSpPr>
        <p:spPr>
          <a:xfrm>
            <a:off x="14938294" y="10055346"/>
            <a:ext cx="66675" cy="73660"/>
          </a:xfrm>
          <a:custGeom>
            <a:avLst/>
            <a:gdLst/>
            <a:ahLst/>
            <a:cxnLst/>
            <a:rect l="l" t="t" r="r" b="b"/>
            <a:pathLst>
              <a:path w="66675" h="73659">
                <a:moveTo>
                  <a:pt x="33203" y="0"/>
                </a:moveTo>
                <a:lnTo>
                  <a:pt x="0" y="36575"/>
                </a:lnTo>
                <a:lnTo>
                  <a:pt x="33203" y="73155"/>
                </a:lnTo>
                <a:lnTo>
                  <a:pt x="66363" y="36575"/>
                </a:lnTo>
                <a:lnTo>
                  <a:pt x="3320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3" name="bk object 913"/>
          <p:cNvSpPr/>
          <p:nvPr/>
        </p:nvSpPr>
        <p:spPr>
          <a:xfrm>
            <a:off x="15104181" y="10055346"/>
            <a:ext cx="66319" cy="73155"/>
          </a:xfrm>
          <a:prstGeom prst="rect">
            <a:avLst/>
          </a:prstGeom>
          <a:blipFill>
            <a:blip r:embed="rId2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4" name="bk object 914"/>
          <p:cNvSpPr/>
          <p:nvPr/>
        </p:nvSpPr>
        <p:spPr>
          <a:xfrm>
            <a:off x="15303186" y="10055346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55"/>
                </a:lnTo>
                <a:lnTo>
                  <a:pt x="19170" y="67439"/>
                </a:lnTo>
                <a:lnTo>
                  <a:pt x="29015" y="54865"/>
                </a:lnTo>
                <a:lnTo>
                  <a:pt x="32641" y="42290"/>
                </a:lnTo>
                <a:lnTo>
                  <a:pt x="33160" y="36575"/>
                </a:lnTo>
                <a:lnTo>
                  <a:pt x="32641" y="15430"/>
                </a:lnTo>
                <a:lnTo>
                  <a:pt x="29014" y="4571"/>
                </a:lnTo>
                <a:lnTo>
                  <a:pt x="19170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5" name="bk object 915"/>
          <p:cNvSpPr/>
          <p:nvPr/>
        </p:nvSpPr>
        <p:spPr>
          <a:xfrm>
            <a:off x="15469030" y="10055346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203" y="0"/>
                </a:moveTo>
                <a:lnTo>
                  <a:pt x="14007" y="5714"/>
                </a:lnTo>
                <a:lnTo>
                  <a:pt x="4150" y="18287"/>
                </a:lnTo>
                <a:lnTo>
                  <a:pt x="518" y="30860"/>
                </a:lnTo>
                <a:lnTo>
                  <a:pt x="0" y="36575"/>
                </a:lnTo>
                <a:lnTo>
                  <a:pt x="518" y="57723"/>
                </a:lnTo>
                <a:lnTo>
                  <a:pt x="4150" y="68582"/>
                </a:lnTo>
                <a:lnTo>
                  <a:pt x="14007" y="72583"/>
                </a:lnTo>
                <a:lnTo>
                  <a:pt x="33203" y="73155"/>
                </a:lnTo>
                <a:lnTo>
                  <a:pt x="3320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6" name="bk object 916"/>
          <p:cNvSpPr/>
          <p:nvPr/>
        </p:nvSpPr>
        <p:spPr>
          <a:xfrm>
            <a:off x="15634918" y="10055346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59" y="0"/>
                </a:moveTo>
                <a:lnTo>
                  <a:pt x="13989" y="5714"/>
                </a:lnTo>
                <a:lnTo>
                  <a:pt x="4144" y="18287"/>
                </a:lnTo>
                <a:lnTo>
                  <a:pt x="518" y="30860"/>
                </a:lnTo>
                <a:lnTo>
                  <a:pt x="0" y="36575"/>
                </a:lnTo>
                <a:lnTo>
                  <a:pt x="518" y="57723"/>
                </a:lnTo>
                <a:lnTo>
                  <a:pt x="4145" y="68582"/>
                </a:lnTo>
                <a:lnTo>
                  <a:pt x="13989" y="72583"/>
                </a:lnTo>
                <a:lnTo>
                  <a:pt x="33160" y="73155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7" name="bk object 917"/>
          <p:cNvSpPr/>
          <p:nvPr/>
        </p:nvSpPr>
        <p:spPr>
          <a:xfrm>
            <a:off x="15800762" y="10055346"/>
            <a:ext cx="66319" cy="73155"/>
          </a:xfrm>
          <a:prstGeom prst="rect">
            <a:avLst/>
          </a:prstGeom>
          <a:blipFill>
            <a:blip r:embed="rId2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8" name="bk object 918"/>
          <p:cNvSpPr/>
          <p:nvPr/>
        </p:nvSpPr>
        <p:spPr>
          <a:xfrm>
            <a:off x="15966605" y="10055346"/>
            <a:ext cx="66675" cy="73660"/>
          </a:xfrm>
          <a:custGeom>
            <a:avLst/>
            <a:gdLst/>
            <a:ahLst/>
            <a:cxnLst/>
            <a:rect l="l" t="t" r="r" b="b"/>
            <a:pathLst>
              <a:path w="66675" h="73659">
                <a:moveTo>
                  <a:pt x="33159" y="0"/>
                </a:moveTo>
                <a:lnTo>
                  <a:pt x="0" y="36575"/>
                </a:lnTo>
                <a:lnTo>
                  <a:pt x="33160" y="73155"/>
                </a:lnTo>
                <a:lnTo>
                  <a:pt x="66363" y="36575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9" name="bk object 919"/>
          <p:cNvSpPr/>
          <p:nvPr/>
        </p:nvSpPr>
        <p:spPr>
          <a:xfrm>
            <a:off x="16132449" y="10055346"/>
            <a:ext cx="66363" cy="73155"/>
          </a:xfrm>
          <a:prstGeom prst="rect">
            <a:avLst/>
          </a:prstGeom>
          <a:blipFill>
            <a:blip r:embed="rId2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0" name="bk object 920"/>
          <p:cNvSpPr/>
          <p:nvPr/>
        </p:nvSpPr>
        <p:spPr>
          <a:xfrm>
            <a:off x="16331497" y="10055346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0" y="0"/>
                </a:moveTo>
                <a:lnTo>
                  <a:pt x="0" y="73155"/>
                </a:lnTo>
                <a:lnTo>
                  <a:pt x="19170" y="67439"/>
                </a:lnTo>
                <a:lnTo>
                  <a:pt x="29015" y="54865"/>
                </a:lnTo>
                <a:lnTo>
                  <a:pt x="32641" y="42290"/>
                </a:lnTo>
                <a:lnTo>
                  <a:pt x="33160" y="36575"/>
                </a:lnTo>
                <a:lnTo>
                  <a:pt x="32641" y="15430"/>
                </a:lnTo>
                <a:lnTo>
                  <a:pt x="29014" y="4571"/>
                </a:lnTo>
                <a:lnTo>
                  <a:pt x="19170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1" name="bk object 921"/>
          <p:cNvSpPr/>
          <p:nvPr/>
        </p:nvSpPr>
        <p:spPr>
          <a:xfrm>
            <a:off x="16497341" y="10055346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5" h="73659">
                <a:moveTo>
                  <a:pt x="33159" y="0"/>
                </a:moveTo>
                <a:lnTo>
                  <a:pt x="13989" y="5714"/>
                </a:lnTo>
                <a:lnTo>
                  <a:pt x="4144" y="18287"/>
                </a:lnTo>
                <a:lnTo>
                  <a:pt x="518" y="30860"/>
                </a:lnTo>
                <a:lnTo>
                  <a:pt x="0" y="36575"/>
                </a:lnTo>
                <a:lnTo>
                  <a:pt x="518" y="57723"/>
                </a:lnTo>
                <a:lnTo>
                  <a:pt x="4145" y="68582"/>
                </a:lnTo>
                <a:lnTo>
                  <a:pt x="13989" y="72583"/>
                </a:lnTo>
                <a:lnTo>
                  <a:pt x="33160" y="73155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2" name="bk object 922"/>
          <p:cNvSpPr/>
          <p:nvPr/>
        </p:nvSpPr>
        <p:spPr>
          <a:xfrm>
            <a:off x="18023403" y="10055346"/>
            <a:ext cx="66319" cy="73155"/>
          </a:xfrm>
          <a:prstGeom prst="rect">
            <a:avLst/>
          </a:prstGeom>
          <a:blipFill>
            <a:blip r:embed="rId2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3" name="bk object 923"/>
          <p:cNvSpPr/>
          <p:nvPr/>
        </p:nvSpPr>
        <p:spPr>
          <a:xfrm>
            <a:off x="18188984" y="10055346"/>
            <a:ext cx="66319" cy="73155"/>
          </a:xfrm>
          <a:prstGeom prst="rect">
            <a:avLst/>
          </a:prstGeom>
          <a:blipFill>
            <a:blip r:embed="rId2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4" name="bk object 924"/>
          <p:cNvSpPr/>
          <p:nvPr/>
        </p:nvSpPr>
        <p:spPr>
          <a:xfrm>
            <a:off x="13246608" y="10238227"/>
            <a:ext cx="33655" cy="52069"/>
          </a:xfrm>
          <a:custGeom>
            <a:avLst/>
            <a:gdLst/>
            <a:ahLst/>
            <a:cxnLst/>
            <a:rect l="l" t="t" r="r" b="b"/>
            <a:pathLst>
              <a:path w="33655" h="52070">
                <a:moveTo>
                  <a:pt x="0" y="0"/>
                </a:moveTo>
                <a:lnTo>
                  <a:pt x="0" y="51818"/>
                </a:lnTo>
                <a:lnTo>
                  <a:pt x="32796" y="51818"/>
                </a:lnTo>
                <a:lnTo>
                  <a:pt x="33170" y="36575"/>
                </a:lnTo>
                <a:lnTo>
                  <a:pt x="32652" y="15430"/>
                </a:lnTo>
                <a:lnTo>
                  <a:pt x="29024" y="4571"/>
                </a:lnTo>
                <a:lnTo>
                  <a:pt x="19176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5" name="bk object 925"/>
          <p:cNvSpPr/>
          <p:nvPr/>
        </p:nvSpPr>
        <p:spPr>
          <a:xfrm>
            <a:off x="13412460" y="10238227"/>
            <a:ext cx="33655" cy="52069"/>
          </a:xfrm>
          <a:custGeom>
            <a:avLst/>
            <a:gdLst/>
            <a:ahLst/>
            <a:cxnLst/>
            <a:rect l="l" t="t" r="r" b="b"/>
            <a:pathLst>
              <a:path w="33655" h="52070">
                <a:moveTo>
                  <a:pt x="0" y="0"/>
                </a:moveTo>
                <a:lnTo>
                  <a:pt x="0" y="51818"/>
                </a:lnTo>
                <a:lnTo>
                  <a:pt x="32799" y="51818"/>
                </a:lnTo>
                <a:lnTo>
                  <a:pt x="33173" y="36575"/>
                </a:lnTo>
                <a:lnTo>
                  <a:pt x="32654" y="15430"/>
                </a:lnTo>
                <a:lnTo>
                  <a:pt x="29026" y="4571"/>
                </a:lnTo>
                <a:lnTo>
                  <a:pt x="19178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6" name="bk object 926"/>
          <p:cNvSpPr/>
          <p:nvPr/>
        </p:nvSpPr>
        <p:spPr>
          <a:xfrm>
            <a:off x="13578313" y="10238227"/>
            <a:ext cx="66675" cy="52069"/>
          </a:xfrm>
          <a:custGeom>
            <a:avLst/>
            <a:gdLst/>
            <a:ahLst/>
            <a:cxnLst/>
            <a:rect l="l" t="t" r="r" b="b"/>
            <a:pathLst>
              <a:path w="66675" h="52070">
                <a:moveTo>
                  <a:pt x="33173" y="0"/>
                </a:moveTo>
                <a:lnTo>
                  <a:pt x="13994" y="5714"/>
                </a:lnTo>
                <a:lnTo>
                  <a:pt x="4146" y="18287"/>
                </a:lnTo>
                <a:lnTo>
                  <a:pt x="518" y="30860"/>
                </a:lnTo>
                <a:lnTo>
                  <a:pt x="0" y="36575"/>
                </a:lnTo>
                <a:lnTo>
                  <a:pt x="373" y="51818"/>
                </a:lnTo>
                <a:lnTo>
                  <a:pt x="65968" y="51818"/>
                </a:lnTo>
                <a:lnTo>
                  <a:pt x="66341" y="36575"/>
                </a:lnTo>
                <a:lnTo>
                  <a:pt x="3317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7" name="bk object 927"/>
          <p:cNvSpPr/>
          <p:nvPr/>
        </p:nvSpPr>
        <p:spPr>
          <a:xfrm>
            <a:off x="13744184" y="10238227"/>
            <a:ext cx="66675" cy="52069"/>
          </a:xfrm>
          <a:custGeom>
            <a:avLst/>
            <a:gdLst/>
            <a:ahLst/>
            <a:cxnLst/>
            <a:rect l="l" t="t" r="r" b="b"/>
            <a:pathLst>
              <a:path w="66675" h="52070">
                <a:moveTo>
                  <a:pt x="33159" y="0"/>
                </a:moveTo>
                <a:lnTo>
                  <a:pt x="13989" y="5714"/>
                </a:lnTo>
                <a:lnTo>
                  <a:pt x="4144" y="18287"/>
                </a:lnTo>
                <a:lnTo>
                  <a:pt x="518" y="30860"/>
                </a:lnTo>
                <a:lnTo>
                  <a:pt x="0" y="36575"/>
                </a:lnTo>
                <a:lnTo>
                  <a:pt x="373" y="51818"/>
                </a:lnTo>
                <a:lnTo>
                  <a:pt x="65946" y="51818"/>
                </a:lnTo>
                <a:lnTo>
                  <a:pt x="66319" y="36575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8" name="bk object 928"/>
          <p:cNvSpPr/>
          <p:nvPr/>
        </p:nvSpPr>
        <p:spPr>
          <a:xfrm>
            <a:off x="13910026" y="10238227"/>
            <a:ext cx="66675" cy="52069"/>
          </a:xfrm>
          <a:custGeom>
            <a:avLst/>
            <a:gdLst/>
            <a:ahLst/>
            <a:cxnLst/>
            <a:rect l="l" t="t" r="r" b="b"/>
            <a:pathLst>
              <a:path w="66675" h="52070">
                <a:moveTo>
                  <a:pt x="33159" y="0"/>
                </a:moveTo>
                <a:lnTo>
                  <a:pt x="13989" y="5714"/>
                </a:lnTo>
                <a:lnTo>
                  <a:pt x="4144" y="18287"/>
                </a:lnTo>
                <a:lnTo>
                  <a:pt x="518" y="30860"/>
                </a:lnTo>
                <a:lnTo>
                  <a:pt x="0" y="36575"/>
                </a:lnTo>
                <a:lnTo>
                  <a:pt x="373" y="51818"/>
                </a:lnTo>
                <a:lnTo>
                  <a:pt x="65946" y="51818"/>
                </a:lnTo>
                <a:lnTo>
                  <a:pt x="66319" y="36575"/>
                </a:lnTo>
                <a:lnTo>
                  <a:pt x="65801" y="15430"/>
                </a:lnTo>
                <a:lnTo>
                  <a:pt x="62174" y="4571"/>
                </a:lnTo>
                <a:lnTo>
                  <a:pt x="52330" y="571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9" name="bk object 929"/>
          <p:cNvSpPr/>
          <p:nvPr/>
        </p:nvSpPr>
        <p:spPr>
          <a:xfrm>
            <a:off x="14075871" y="10238227"/>
            <a:ext cx="66675" cy="52069"/>
          </a:xfrm>
          <a:custGeom>
            <a:avLst/>
            <a:gdLst/>
            <a:ahLst/>
            <a:cxnLst/>
            <a:rect l="l" t="t" r="r" b="b"/>
            <a:pathLst>
              <a:path w="66675" h="52070">
                <a:moveTo>
                  <a:pt x="33159" y="0"/>
                </a:moveTo>
                <a:lnTo>
                  <a:pt x="0" y="36575"/>
                </a:lnTo>
                <a:lnTo>
                  <a:pt x="3734" y="51818"/>
                </a:lnTo>
                <a:lnTo>
                  <a:pt x="65989" y="51818"/>
                </a:lnTo>
                <a:lnTo>
                  <a:pt x="66363" y="36575"/>
                </a:lnTo>
                <a:lnTo>
                  <a:pt x="65845" y="15430"/>
                </a:lnTo>
                <a:lnTo>
                  <a:pt x="62213" y="4571"/>
                </a:lnTo>
                <a:lnTo>
                  <a:pt x="52355" y="571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0" name="bk object 930"/>
          <p:cNvSpPr/>
          <p:nvPr/>
        </p:nvSpPr>
        <p:spPr>
          <a:xfrm>
            <a:off x="14241715" y="10238227"/>
            <a:ext cx="66675" cy="52069"/>
          </a:xfrm>
          <a:custGeom>
            <a:avLst/>
            <a:gdLst/>
            <a:ahLst/>
            <a:cxnLst/>
            <a:rect l="l" t="t" r="r" b="b"/>
            <a:pathLst>
              <a:path w="66675" h="52070">
                <a:moveTo>
                  <a:pt x="33203" y="0"/>
                </a:moveTo>
                <a:lnTo>
                  <a:pt x="0" y="36575"/>
                </a:lnTo>
                <a:lnTo>
                  <a:pt x="3739" y="51818"/>
                </a:lnTo>
                <a:lnTo>
                  <a:pt x="65990" y="51818"/>
                </a:lnTo>
                <a:lnTo>
                  <a:pt x="66363" y="36575"/>
                </a:lnTo>
                <a:lnTo>
                  <a:pt x="65845" y="15430"/>
                </a:lnTo>
                <a:lnTo>
                  <a:pt x="62218" y="4571"/>
                </a:lnTo>
                <a:lnTo>
                  <a:pt x="52374" y="571"/>
                </a:lnTo>
                <a:lnTo>
                  <a:pt x="3320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1" name="bk object 931"/>
          <p:cNvSpPr/>
          <p:nvPr/>
        </p:nvSpPr>
        <p:spPr>
          <a:xfrm>
            <a:off x="14407602" y="10238227"/>
            <a:ext cx="99695" cy="52069"/>
          </a:xfrm>
          <a:custGeom>
            <a:avLst/>
            <a:gdLst/>
            <a:ahLst/>
            <a:cxnLst/>
            <a:rect l="l" t="t" r="r" b="b"/>
            <a:pathLst>
              <a:path w="99694" h="52070">
                <a:moveTo>
                  <a:pt x="33159" y="0"/>
                </a:moveTo>
                <a:lnTo>
                  <a:pt x="13989" y="571"/>
                </a:lnTo>
                <a:lnTo>
                  <a:pt x="4144" y="4571"/>
                </a:lnTo>
                <a:lnTo>
                  <a:pt x="518" y="15430"/>
                </a:lnTo>
                <a:lnTo>
                  <a:pt x="0" y="36575"/>
                </a:lnTo>
                <a:lnTo>
                  <a:pt x="3734" y="51818"/>
                </a:lnTo>
                <a:lnTo>
                  <a:pt x="95371" y="51818"/>
                </a:lnTo>
                <a:lnTo>
                  <a:pt x="99479" y="36575"/>
                </a:lnTo>
                <a:lnTo>
                  <a:pt x="93780" y="15430"/>
                </a:lnTo>
                <a:lnTo>
                  <a:pt x="78754" y="4571"/>
                </a:lnTo>
                <a:lnTo>
                  <a:pt x="57511" y="571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2" name="bk object 932"/>
          <p:cNvSpPr/>
          <p:nvPr/>
        </p:nvSpPr>
        <p:spPr>
          <a:xfrm>
            <a:off x="14573446" y="10238227"/>
            <a:ext cx="99695" cy="52069"/>
          </a:xfrm>
          <a:custGeom>
            <a:avLst/>
            <a:gdLst/>
            <a:ahLst/>
            <a:cxnLst/>
            <a:rect l="l" t="t" r="r" b="b"/>
            <a:pathLst>
              <a:path w="99694" h="52070">
                <a:moveTo>
                  <a:pt x="66319" y="0"/>
                </a:moveTo>
                <a:lnTo>
                  <a:pt x="41968" y="571"/>
                </a:lnTo>
                <a:lnTo>
                  <a:pt x="20724" y="4571"/>
                </a:lnTo>
                <a:lnTo>
                  <a:pt x="5699" y="15430"/>
                </a:lnTo>
                <a:lnTo>
                  <a:pt x="0" y="36575"/>
                </a:lnTo>
                <a:lnTo>
                  <a:pt x="4108" y="51818"/>
                </a:lnTo>
                <a:lnTo>
                  <a:pt x="99149" y="51818"/>
                </a:lnTo>
                <a:lnTo>
                  <a:pt x="99523" y="36575"/>
                </a:lnTo>
                <a:lnTo>
                  <a:pt x="94335" y="15430"/>
                </a:lnTo>
                <a:lnTo>
                  <a:pt x="82921" y="4571"/>
                </a:lnTo>
                <a:lnTo>
                  <a:pt x="71508" y="571"/>
                </a:lnTo>
                <a:lnTo>
                  <a:pt x="6631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3" name="bk object 933"/>
          <p:cNvSpPr/>
          <p:nvPr/>
        </p:nvSpPr>
        <p:spPr>
          <a:xfrm>
            <a:off x="14739291" y="10238227"/>
            <a:ext cx="99695" cy="52069"/>
          </a:xfrm>
          <a:custGeom>
            <a:avLst/>
            <a:gdLst/>
            <a:ahLst/>
            <a:cxnLst/>
            <a:rect l="l" t="t" r="r" b="b"/>
            <a:pathLst>
              <a:path w="99694" h="52070">
                <a:moveTo>
                  <a:pt x="66319" y="0"/>
                </a:moveTo>
                <a:lnTo>
                  <a:pt x="41968" y="571"/>
                </a:lnTo>
                <a:lnTo>
                  <a:pt x="20724" y="4571"/>
                </a:lnTo>
                <a:lnTo>
                  <a:pt x="5699" y="15430"/>
                </a:lnTo>
                <a:lnTo>
                  <a:pt x="0" y="36575"/>
                </a:lnTo>
                <a:lnTo>
                  <a:pt x="3234" y="51818"/>
                </a:lnTo>
                <a:lnTo>
                  <a:pt x="99229" y="51818"/>
                </a:lnTo>
                <a:lnTo>
                  <a:pt x="99523" y="36575"/>
                </a:lnTo>
                <a:lnTo>
                  <a:pt x="99005" y="15430"/>
                </a:lnTo>
                <a:lnTo>
                  <a:pt x="95373" y="4571"/>
                </a:lnTo>
                <a:lnTo>
                  <a:pt x="85515" y="571"/>
                </a:lnTo>
                <a:lnTo>
                  <a:pt x="6631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4" name="bk object 934"/>
          <p:cNvSpPr/>
          <p:nvPr/>
        </p:nvSpPr>
        <p:spPr>
          <a:xfrm>
            <a:off x="14938294" y="10238227"/>
            <a:ext cx="66675" cy="52069"/>
          </a:xfrm>
          <a:custGeom>
            <a:avLst/>
            <a:gdLst/>
            <a:ahLst/>
            <a:cxnLst/>
            <a:rect l="l" t="t" r="r" b="b"/>
            <a:pathLst>
              <a:path w="66675" h="52070">
                <a:moveTo>
                  <a:pt x="33203" y="0"/>
                </a:moveTo>
                <a:lnTo>
                  <a:pt x="14007" y="571"/>
                </a:lnTo>
                <a:lnTo>
                  <a:pt x="4150" y="4571"/>
                </a:lnTo>
                <a:lnTo>
                  <a:pt x="518" y="15430"/>
                </a:lnTo>
                <a:lnTo>
                  <a:pt x="0" y="36575"/>
                </a:lnTo>
                <a:lnTo>
                  <a:pt x="294" y="51818"/>
                </a:lnTo>
                <a:lnTo>
                  <a:pt x="66069" y="51818"/>
                </a:lnTo>
                <a:lnTo>
                  <a:pt x="66363" y="36575"/>
                </a:lnTo>
                <a:lnTo>
                  <a:pt x="65845" y="15430"/>
                </a:lnTo>
                <a:lnTo>
                  <a:pt x="62218" y="4571"/>
                </a:lnTo>
                <a:lnTo>
                  <a:pt x="52374" y="571"/>
                </a:lnTo>
                <a:lnTo>
                  <a:pt x="3320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5" name="bk object 935"/>
          <p:cNvSpPr/>
          <p:nvPr/>
        </p:nvSpPr>
        <p:spPr>
          <a:xfrm>
            <a:off x="15104181" y="10238227"/>
            <a:ext cx="66675" cy="52069"/>
          </a:xfrm>
          <a:custGeom>
            <a:avLst/>
            <a:gdLst/>
            <a:ahLst/>
            <a:cxnLst/>
            <a:rect l="l" t="t" r="r" b="b"/>
            <a:pathLst>
              <a:path w="66675" h="52070">
                <a:moveTo>
                  <a:pt x="33159" y="0"/>
                </a:moveTo>
                <a:lnTo>
                  <a:pt x="0" y="36575"/>
                </a:lnTo>
                <a:lnTo>
                  <a:pt x="3734" y="51818"/>
                </a:lnTo>
                <a:lnTo>
                  <a:pt x="65946" y="51818"/>
                </a:lnTo>
                <a:lnTo>
                  <a:pt x="66319" y="36575"/>
                </a:lnTo>
                <a:lnTo>
                  <a:pt x="65801" y="15430"/>
                </a:lnTo>
                <a:lnTo>
                  <a:pt x="62174" y="4571"/>
                </a:lnTo>
                <a:lnTo>
                  <a:pt x="52330" y="571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6" name="bk object 936"/>
          <p:cNvSpPr/>
          <p:nvPr/>
        </p:nvSpPr>
        <p:spPr>
          <a:xfrm>
            <a:off x="15303186" y="10238227"/>
            <a:ext cx="33655" cy="52069"/>
          </a:xfrm>
          <a:custGeom>
            <a:avLst/>
            <a:gdLst/>
            <a:ahLst/>
            <a:cxnLst/>
            <a:rect l="l" t="t" r="r" b="b"/>
            <a:pathLst>
              <a:path w="33655" h="52070">
                <a:moveTo>
                  <a:pt x="0" y="0"/>
                </a:moveTo>
                <a:lnTo>
                  <a:pt x="0" y="51818"/>
                </a:lnTo>
                <a:lnTo>
                  <a:pt x="32786" y="51818"/>
                </a:lnTo>
                <a:lnTo>
                  <a:pt x="33160" y="36575"/>
                </a:lnTo>
                <a:lnTo>
                  <a:pt x="32641" y="15430"/>
                </a:lnTo>
                <a:lnTo>
                  <a:pt x="29014" y="4571"/>
                </a:lnTo>
                <a:lnTo>
                  <a:pt x="19170" y="571"/>
                </a:lnTo>
                <a:lnTo>
                  <a:pt x="0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7" name="bk object 937"/>
          <p:cNvSpPr/>
          <p:nvPr/>
        </p:nvSpPr>
        <p:spPr>
          <a:xfrm>
            <a:off x="15469030" y="10238227"/>
            <a:ext cx="33655" cy="52069"/>
          </a:xfrm>
          <a:custGeom>
            <a:avLst/>
            <a:gdLst/>
            <a:ahLst/>
            <a:cxnLst/>
            <a:rect l="l" t="t" r="r" b="b"/>
            <a:pathLst>
              <a:path w="33655" h="52070">
                <a:moveTo>
                  <a:pt x="33203" y="0"/>
                </a:moveTo>
                <a:lnTo>
                  <a:pt x="14007" y="5714"/>
                </a:lnTo>
                <a:lnTo>
                  <a:pt x="4150" y="18287"/>
                </a:lnTo>
                <a:lnTo>
                  <a:pt x="518" y="30860"/>
                </a:lnTo>
                <a:lnTo>
                  <a:pt x="0" y="36575"/>
                </a:lnTo>
                <a:lnTo>
                  <a:pt x="373" y="51818"/>
                </a:lnTo>
                <a:lnTo>
                  <a:pt x="33203" y="51818"/>
                </a:lnTo>
                <a:lnTo>
                  <a:pt x="3320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8" name="bk object 938"/>
          <p:cNvSpPr/>
          <p:nvPr/>
        </p:nvSpPr>
        <p:spPr>
          <a:xfrm>
            <a:off x="15634918" y="10238227"/>
            <a:ext cx="33655" cy="52069"/>
          </a:xfrm>
          <a:custGeom>
            <a:avLst/>
            <a:gdLst/>
            <a:ahLst/>
            <a:cxnLst/>
            <a:rect l="l" t="t" r="r" b="b"/>
            <a:pathLst>
              <a:path w="33655" h="52070">
                <a:moveTo>
                  <a:pt x="33159" y="0"/>
                </a:moveTo>
                <a:lnTo>
                  <a:pt x="13989" y="5714"/>
                </a:lnTo>
                <a:lnTo>
                  <a:pt x="4144" y="18287"/>
                </a:lnTo>
                <a:lnTo>
                  <a:pt x="518" y="30860"/>
                </a:lnTo>
                <a:lnTo>
                  <a:pt x="0" y="36575"/>
                </a:lnTo>
                <a:lnTo>
                  <a:pt x="373" y="51818"/>
                </a:lnTo>
                <a:lnTo>
                  <a:pt x="33159" y="51818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9" name="bk object 939"/>
          <p:cNvSpPr/>
          <p:nvPr/>
        </p:nvSpPr>
        <p:spPr>
          <a:xfrm>
            <a:off x="15800762" y="10238227"/>
            <a:ext cx="66675" cy="52069"/>
          </a:xfrm>
          <a:custGeom>
            <a:avLst/>
            <a:gdLst/>
            <a:ahLst/>
            <a:cxnLst/>
            <a:rect l="l" t="t" r="r" b="b"/>
            <a:pathLst>
              <a:path w="66675" h="52070">
                <a:moveTo>
                  <a:pt x="33159" y="0"/>
                </a:moveTo>
                <a:lnTo>
                  <a:pt x="13989" y="5714"/>
                </a:lnTo>
                <a:lnTo>
                  <a:pt x="4144" y="18287"/>
                </a:lnTo>
                <a:lnTo>
                  <a:pt x="518" y="30860"/>
                </a:lnTo>
                <a:lnTo>
                  <a:pt x="0" y="36575"/>
                </a:lnTo>
                <a:lnTo>
                  <a:pt x="373" y="51818"/>
                </a:lnTo>
                <a:lnTo>
                  <a:pt x="65946" y="51818"/>
                </a:lnTo>
                <a:lnTo>
                  <a:pt x="66319" y="36575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0" name="bk object 940"/>
          <p:cNvSpPr/>
          <p:nvPr/>
        </p:nvSpPr>
        <p:spPr>
          <a:xfrm>
            <a:off x="15966605" y="10238227"/>
            <a:ext cx="66675" cy="52069"/>
          </a:xfrm>
          <a:custGeom>
            <a:avLst/>
            <a:gdLst/>
            <a:ahLst/>
            <a:cxnLst/>
            <a:rect l="l" t="t" r="r" b="b"/>
            <a:pathLst>
              <a:path w="66675" h="52070">
                <a:moveTo>
                  <a:pt x="33159" y="0"/>
                </a:moveTo>
                <a:lnTo>
                  <a:pt x="0" y="36575"/>
                </a:lnTo>
                <a:lnTo>
                  <a:pt x="3734" y="51818"/>
                </a:lnTo>
                <a:lnTo>
                  <a:pt x="65989" y="51818"/>
                </a:lnTo>
                <a:lnTo>
                  <a:pt x="66363" y="36575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1" name="bk object 941"/>
          <p:cNvSpPr/>
          <p:nvPr/>
        </p:nvSpPr>
        <p:spPr>
          <a:xfrm>
            <a:off x="16132449" y="10238227"/>
            <a:ext cx="66675" cy="52069"/>
          </a:xfrm>
          <a:custGeom>
            <a:avLst/>
            <a:gdLst/>
            <a:ahLst/>
            <a:cxnLst/>
            <a:rect l="l" t="t" r="r" b="b"/>
            <a:pathLst>
              <a:path w="66675" h="52070">
                <a:moveTo>
                  <a:pt x="33203" y="0"/>
                </a:moveTo>
                <a:lnTo>
                  <a:pt x="0" y="36575"/>
                </a:lnTo>
                <a:lnTo>
                  <a:pt x="3739" y="51818"/>
                </a:lnTo>
                <a:lnTo>
                  <a:pt x="65990" y="51818"/>
                </a:lnTo>
                <a:lnTo>
                  <a:pt x="66363" y="36575"/>
                </a:lnTo>
                <a:lnTo>
                  <a:pt x="65845" y="15430"/>
                </a:lnTo>
                <a:lnTo>
                  <a:pt x="62218" y="4571"/>
                </a:lnTo>
                <a:lnTo>
                  <a:pt x="52374" y="571"/>
                </a:lnTo>
                <a:lnTo>
                  <a:pt x="33203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2" name="bk object 942"/>
          <p:cNvSpPr/>
          <p:nvPr/>
        </p:nvSpPr>
        <p:spPr>
          <a:xfrm>
            <a:off x="16331497" y="10274803"/>
            <a:ext cx="33655" cy="15240"/>
          </a:xfrm>
          <a:custGeom>
            <a:avLst/>
            <a:gdLst/>
            <a:ahLst/>
            <a:cxnLst/>
            <a:rect l="l" t="t" r="r" b="b"/>
            <a:pathLst>
              <a:path w="33655" h="15240">
                <a:moveTo>
                  <a:pt x="33159" y="0"/>
                </a:moveTo>
                <a:lnTo>
                  <a:pt x="0" y="0"/>
                </a:lnTo>
                <a:lnTo>
                  <a:pt x="0" y="15243"/>
                </a:lnTo>
                <a:lnTo>
                  <a:pt x="32786" y="15243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3" name="bk object 943"/>
          <p:cNvSpPr/>
          <p:nvPr/>
        </p:nvSpPr>
        <p:spPr>
          <a:xfrm>
            <a:off x="16497341" y="10274803"/>
            <a:ext cx="33655" cy="15240"/>
          </a:xfrm>
          <a:custGeom>
            <a:avLst/>
            <a:gdLst/>
            <a:ahLst/>
            <a:cxnLst/>
            <a:rect l="l" t="t" r="r" b="b"/>
            <a:pathLst>
              <a:path w="33655" h="15240">
                <a:moveTo>
                  <a:pt x="33159" y="0"/>
                </a:moveTo>
                <a:lnTo>
                  <a:pt x="0" y="0"/>
                </a:lnTo>
                <a:lnTo>
                  <a:pt x="373" y="15243"/>
                </a:lnTo>
                <a:lnTo>
                  <a:pt x="33159" y="15243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4" name="bk object 944"/>
          <p:cNvSpPr/>
          <p:nvPr/>
        </p:nvSpPr>
        <p:spPr>
          <a:xfrm>
            <a:off x="16663185" y="10274803"/>
            <a:ext cx="33655" cy="15240"/>
          </a:xfrm>
          <a:custGeom>
            <a:avLst/>
            <a:gdLst/>
            <a:ahLst/>
            <a:cxnLst/>
            <a:rect l="l" t="t" r="r" b="b"/>
            <a:pathLst>
              <a:path w="33655" h="15240">
                <a:moveTo>
                  <a:pt x="33159" y="0"/>
                </a:moveTo>
                <a:lnTo>
                  <a:pt x="0" y="0"/>
                </a:lnTo>
                <a:lnTo>
                  <a:pt x="373" y="15243"/>
                </a:lnTo>
                <a:lnTo>
                  <a:pt x="33159" y="15243"/>
                </a:lnTo>
                <a:lnTo>
                  <a:pt x="3315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5" name="bk object 945"/>
          <p:cNvSpPr/>
          <p:nvPr/>
        </p:nvSpPr>
        <p:spPr>
          <a:xfrm>
            <a:off x="18023403" y="10274803"/>
            <a:ext cx="66675" cy="15240"/>
          </a:xfrm>
          <a:custGeom>
            <a:avLst/>
            <a:gdLst/>
            <a:ahLst/>
            <a:cxnLst/>
            <a:rect l="l" t="t" r="r" b="b"/>
            <a:pathLst>
              <a:path w="66675" h="15240">
                <a:moveTo>
                  <a:pt x="66319" y="0"/>
                </a:moveTo>
                <a:lnTo>
                  <a:pt x="0" y="0"/>
                </a:lnTo>
                <a:lnTo>
                  <a:pt x="3710" y="15243"/>
                </a:lnTo>
                <a:lnTo>
                  <a:pt x="65944" y="15243"/>
                </a:lnTo>
                <a:lnTo>
                  <a:pt x="6631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6" name="bk object 946"/>
          <p:cNvSpPr/>
          <p:nvPr/>
        </p:nvSpPr>
        <p:spPr>
          <a:xfrm>
            <a:off x="18188984" y="10238227"/>
            <a:ext cx="66675" cy="52069"/>
          </a:xfrm>
          <a:custGeom>
            <a:avLst/>
            <a:gdLst/>
            <a:ahLst/>
            <a:cxnLst/>
            <a:rect l="l" t="t" r="r" b="b"/>
            <a:pathLst>
              <a:path w="66675" h="52070">
                <a:moveTo>
                  <a:pt x="33379" y="0"/>
                </a:moveTo>
                <a:lnTo>
                  <a:pt x="0" y="36575"/>
                </a:lnTo>
                <a:lnTo>
                  <a:pt x="3759" y="51818"/>
                </a:lnTo>
                <a:lnTo>
                  <a:pt x="65948" y="51818"/>
                </a:lnTo>
                <a:lnTo>
                  <a:pt x="66319" y="36575"/>
                </a:lnTo>
                <a:lnTo>
                  <a:pt x="65805" y="15430"/>
                </a:lnTo>
                <a:lnTo>
                  <a:pt x="62202" y="4571"/>
                </a:lnTo>
                <a:lnTo>
                  <a:pt x="52423" y="571"/>
                </a:lnTo>
                <a:lnTo>
                  <a:pt x="33379" y="0"/>
                </a:lnTo>
                <a:close/>
              </a:path>
            </a:pathLst>
          </a:custGeom>
          <a:solidFill>
            <a:srgbClr val="F0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810"/>
              </a:lnSpc>
            </a:pPr>
            <a:fld id="{81D60167-4931-47E6-BA6A-407CBD079E47}" type="slidenum">
              <a:rPr spc="-90" dirty="0"/>
              <a:t>‹#›</a:t>
            </a:fld>
            <a:endParaRPr spc="-9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11678" y="6489903"/>
            <a:ext cx="12270993" cy="1978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1" i="0">
                <a:solidFill>
                  <a:srgbClr val="001F5F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68222" y="1987676"/>
            <a:ext cx="16357904" cy="4066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20079" y="9572816"/>
            <a:ext cx="5854192" cy="5146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717" y="9572816"/>
            <a:ext cx="4207700" cy="5146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7717896" y="9704552"/>
            <a:ext cx="167005" cy="2546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810"/>
              </a:lnSpc>
            </a:pPr>
            <a:fld id="{81D60167-4931-47E6-BA6A-407CBD079E47}" type="slidenum">
              <a:rPr spc="-90" dirty="0"/>
              <a:t>‹#›</a:t>
            </a:fld>
            <a:endParaRPr spc="-9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1.jp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2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43.e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4.png"/><Relationship Id="rId2" Type="http://schemas.openxmlformats.org/officeDocument/2006/relationships/image" Target="../media/image34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5.png"/><Relationship Id="rId2" Type="http://schemas.openxmlformats.org/officeDocument/2006/relationships/image" Target="../media/image34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7.png"/><Relationship Id="rId2" Type="http://schemas.openxmlformats.org/officeDocument/2006/relationships/image" Target="../media/image34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8.png"/><Relationship Id="rId2" Type="http://schemas.openxmlformats.org/officeDocument/2006/relationships/image" Target="../media/image34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0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23594" y="8719210"/>
            <a:ext cx="117221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001F5F"/>
                </a:solidFill>
                <a:latin typeface="Verdana"/>
                <a:cs typeface="Verdana"/>
              </a:rPr>
              <a:t>Москва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solidFill>
                  <a:srgbClr val="001F5F"/>
                </a:solidFill>
                <a:latin typeface="Verdana"/>
                <a:cs typeface="Verdana"/>
              </a:rPr>
              <a:t>2019</a:t>
            </a:r>
            <a:r>
              <a:rPr sz="2400" spc="-105" dirty="0">
                <a:solidFill>
                  <a:srgbClr val="001F5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001F5F"/>
                </a:solidFill>
                <a:latin typeface="Verdana"/>
                <a:cs typeface="Verdana"/>
              </a:rPr>
              <a:t>г.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19327" y="407923"/>
            <a:ext cx="8711184" cy="8318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10000" y="5324855"/>
            <a:ext cx="2590800" cy="2588260"/>
          </a:xfrm>
          <a:custGeom>
            <a:avLst/>
            <a:gdLst/>
            <a:ahLst/>
            <a:cxnLst/>
            <a:rect l="l" t="t" r="r" b="b"/>
            <a:pathLst>
              <a:path w="2590800" h="2588259">
                <a:moveTo>
                  <a:pt x="1295400" y="0"/>
                </a:moveTo>
                <a:lnTo>
                  <a:pt x="1246838" y="892"/>
                </a:lnTo>
                <a:lnTo>
                  <a:pt x="1198727" y="3548"/>
                </a:lnTo>
                <a:lnTo>
                  <a:pt x="1151099" y="7937"/>
                </a:lnTo>
                <a:lnTo>
                  <a:pt x="1103983" y="14028"/>
                </a:lnTo>
                <a:lnTo>
                  <a:pt x="1057413" y="21788"/>
                </a:lnTo>
                <a:lnTo>
                  <a:pt x="1011419" y="31187"/>
                </a:lnTo>
                <a:lnTo>
                  <a:pt x="966033" y="42194"/>
                </a:lnTo>
                <a:lnTo>
                  <a:pt x="921285" y="54778"/>
                </a:lnTo>
                <a:lnTo>
                  <a:pt x="877207" y="68906"/>
                </a:lnTo>
                <a:lnTo>
                  <a:pt x="833831" y="84548"/>
                </a:lnTo>
                <a:lnTo>
                  <a:pt x="791188" y="101673"/>
                </a:lnTo>
                <a:lnTo>
                  <a:pt x="749308" y="120249"/>
                </a:lnTo>
                <a:lnTo>
                  <a:pt x="708224" y="140245"/>
                </a:lnTo>
                <a:lnTo>
                  <a:pt x="667967" y="161630"/>
                </a:lnTo>
                <a:lnTo>
                  <a:pt x="628568" y="184372"/>
                </a:lnTo>
                <a:lnTo>
                  <a:pt x="590058" y="208441"/>
                </a:lnTo>
                <a:lnTo>
                  <a:pt x="552468" y="233804"/>
                </a:lnTo>
                <a:lnTo>
                  <a:pt x="515831" y="260431"/>
                </a:lnTo>
                <a:lnTo>
                  <a:pt x="480177" y="288291"/>
                </a:lnTo>
                <a:lnTo>
                  <a:pt x="445538" y="317352"/>
                </a:lnTo>
                <a:lnTo>
                  <a:pt x="411944" y="347582"/>
                </a:lnTo>
                <a:lnTo>
                  <a:pt x="379428" y="378952"/>
                </a:lnTo>
                <a:lnTo>
                  <a:pt x="348020" y="411428"/>
                </a:lnTo>
                <a:lnTo>
                  <a:pt x="317752" y="444981"/>
                </a:lnTo>
                <a:lnTo>
                  <a:pt x="288656" y="479579"/>
                </a:lnTo>
                <a:lnTo>
                  <a:pt x="260762" y="515190"/>
                </a:lnTo>
                <a:lnTo>
                  <a:pt x="234101" y="551784"/>
                </a:lnTo>
                <a:lnTo>
                  <a:pt x="208706" y="589328"/>
                </a:lnTo>
                <a:lnTo>
                  <a:pt x="184608" y="627793"/>
                </a:lnTo>
                <a:lnTo>
                  <a:pt x="161837" y="667146"/>
                </a:lnTo>
                <a:lnTo>
                  <a:pt x="140425" y="707356"/>
                </a:lnTo>
                <a:lnTo>
                  <a:pt x="120404" y="748392"/>
                </a:lnTo>
                <a:lnTo>
                  <a:pt x="101804" y="790223"/>
                </a:lnTo>
                <a:lnTo>
                  <a:pt x="84657" y="832818"/>
                </a:lnTo>
                <a:lnTo>
                  <a:pt x="68995" y="876144"/>
                </a:lnTo>
                <a:lnTo>
                  <a:pt x="54849" y="920172"/>
                </a:lnTo>
                <a:lnTo>
                  <a:pt x="42249" y="964869"/>
                </a:lnTo>
                <a:lnTo>
                  <a:pt x="31228" y="1010205"/>
                </a:lnTo>
                <a:lnTo>
                  <a:pt x="21816" y="1056148"/>
                </a:lnTo>
                <a:lnTo>
                  <a:pt x="14046" y="1102667"/>
                </a:lnTo>
                <a:lnTo>
                  <a:pt x="7948" y="1149730"/>
                </a:lnTo>
                <a:lnTo>
                  <a:pt x="3553" y="1197307"/>
                </a:lnTo>
                <a:lnTo>
                  <a:pt x="893" y="1245366"/>
                </a:lnTo>
                <a:lnTo>
                  <a:pt x="0" y="1293876"/>
                </a:lnTo>
                <a:lnTo>
                  <a:pt x="893" y="1342385"/>
                </a:lnTo>
                <a:lnTo>
                  <a:pt x="3553" y="1390444"/>
                </a:lnTo>
                <a:lnTo>
                  <a:pt x="7948" y="1438021"/>
                </a:lnTo>
                <a:lnTo>
                  <a:pt x="14046" y="1485084"/>
                </a:lnTo>
                <a:lnTo>
                  <a:pt x="21816" y="1531603"/>
                </a:lnTo>
                <a:lnTo>
                  <a:pt x="31228" y="1577546"/>
                </a:lnTo>
                <a:lnTo>
                  <a:pt x="42249" y="1622882"/>
                </a:lnTo>
                <a:lnTo>
                  <a:pt x="54849" y="1667579"/>
                </a:lnTo>
                <a:lnTo>
                  <a:pt x="68995" y="1711607"/>
                </a:lnTo>
                <a:lnTo>
                  <a:pt x="84657" y="1754933"/>
                </a:lnTo>
                <a:lnTo>
                  <a:pt x="101804" y="1797528"/>
                </a:lnTo>
                <a:lnTo>
                  <a:pt x="120404" y="1839359"/>
                </a:lnTo>
                <a:lnTo>
                  <a:pt x="140425" y="1880395"/>
                </a:lnTo>
                <a:lnTo>
                  <a:pt x="161837" y="1920605"/>
                </a:lnTo>
                <a:lnTo>
                  <a:pt x="184608" y="1959958"/>
                </a:lnTo>
                <a:lnTo>
                  <a:pt x="208706" y="1998423"/>
                </a:lnTo>
                <a:lnTo>
                  <a:pt x="234101" y="2035967"/>
                </a:lnTo>
                <a:lnTo>
                  <a:pt x="260762" y="2072561"/>
                </a:lnTo>
                <a:lnTo>
                  <a:pt x="288656" y="2108172"/>
                </a:lnTo>
                <a:lnTo>
                  <a:pt x="317752" y="2142770"/>
                </a:lnTo>
                <a:lnTo>
                  <a:pt x="348020" y="2176323"/>
                </a:lnTo>
                <a:lnTo>
                  <a:pt x="379428" y="2208799"/>
                </a:lnTo>
                <a:lnTo>
                  <a:pt x="411944" y="2240169"/>
                </a:lnTo>
                <a:lnTo>
                  <a:pt x="445538" y="2270399"/>
                </a:lnTo>
                <a:lnTo>
                  <a:pt x="480177" y="2299460"/>
                </a:lnTo>
                <a:lnTo>
                  <a:pt x="515831" y="2327320"/>
                </a:lnTo>
                <a:lnTo>
                  <a:pt x="552468" y="2353947"/>
                </a:lnTo>
                <a:lnTo>
                  <a:pt x="590058" y="2379310"/>
                </a:lnTo>
                <a:lnTo>
                  <a:pt x="628568" y="2403379"/>
                </a:lnTo>
                <a:lnTo>
                  <a:pt x="667967" y="2426121"/>
                </a:lnTo>
                <a:lnTo>
                  <a:pt x="708224" y="2447506"/>
                </a:lnTo>
                <a:lnTo>
                  <a:pt x="749308" y="2467502"/>
                </a:lnTo>
                <a:lnTo>
                  <a:pt x="791188" y="2486078"/>
                </a:lnTo>
                <a:lnTo>
                  <a:pt x="833831" y="2503203"/>
                </a:lnTo>
                <a:lnTo>
                  <a:pt x="877207" y="2518845"/>
                </a:lnTo>
                <a:lnTo>
                  <a:pt x="921285" y="2532973"/>
                </a:lnTo>
                <a:lnTo>
                  <a:pt x="966033" y="2545557"/>
                </a:lnTo>
                <a:lnTo>
                  <a:pt x="1011419" y="2556564"/>
                </a:lnTo>
                <a:lnTo>
                  <a:pt x="1057413" y="2565963"/>
                </a:lnTo>
                <a:lnTo>
                  <a:pt x="1103983" y="2573723"/>
                </a:lnTo>
                <a:lnTo>
                  <a:pt x="1151099" y="2579814"/>
                </a:lnTo>
                <a:lnTo>
                  <a:pt x="1198727" y="2584203"/>
                </a:lnTo>
                <a:lnTo>
                  <a:pt x="1246838" y="2586859"/>
                </a:lnTo>
                <a:lnTo>
                  <a:pt x="1295400" y="2587752"/>
                </a:lnTo>
                <a:lnTo>
                  <a:pt x="1343961" y="2586859"/>
                </a:lnTo>
                <a:lnTo>
                  <a:pt x="1392072" y="2584203"/>
                </a:lnTo>
                <a:lnTo>
                  <a:pt x="1439700" y="2579814"/>
                </a:lnTo>
                <a:lnTo>
                  <a:pt x="1486816" y="2573723"/>
                </a:lnTo>
                <a:lnTo>
                  <a:pt x="1533386" y="2565963"/>
                </a:lnTo>
                <a:lnTo>
                  <a:pt x="1579380" y="2556564"/>
                </a:lnTo>
                <a:lnTo>
                  <a:pt x="1624766" y="2545557"/>
                </a:lnTo>
                <a:lnTo>
                  <a:pt x="1669514" y="2532973"/>
                </a:lnTo>
                <a:lnTo>
                  <a:pt x="1713592" y="2518845"/>
                </a:lnTo>
                <a:lnTo>
                  <a:pt x="1756968" y="2503203"/>
                </a:lnTo>
                <a:lnTo>
                  <a:pt x="1799611" y="2486078"/>
                </a:lnTo>
                <a:lnTo>
                  <a:pt x="1841491" y="2467502"/>
                </a:lnTo>
                <a:lnTo>
                  <a:pt x="1882575" y="2447506"/>
                </a:lnTo>
                <a:lnTo>
                  <a:pt x="1922832" y="2426121"/>
                </a:lnTo>
                <a:lnTo>
                  <a:pt x="1962231" y="2403379"/>
                </a:lnTo>
                <a:lnTo>
                  <a:pt x="2000741" y="2379310"/>
                </a:lnTo>
                <a:lnTo>
                  <a:pt x="2038331" y="2353947"/>
                </a:lnTo>
                <a:lnTo>
                  <a:pt x="2074968" y="2327320"/>
                </a:lnTo>
                <a:lnTo>
                  <a:pt x="2110622" y="2299460"/>
                </a:lnTo>
                <a:lnTo>
                  <a:pt x="2145261" y="2270399"/>
                </a:lnTo>
                <a:lnTo>
                  <a:pt x="2178855" y="2240169"/>
                </a:lnTo>
                <a:lnTo>
                  <a:pt x="2211371" y="2208799"/>
                </a:lnTo>
                <a:lnTo>
                  <a:pt x="2242779" y="2176323"/>
                </a:lnTo>
                <a:lnTo>
                  <a:pt x="2273047" y="2142770"/>
                </a:lnTo>
                <a:lnTo>
                  <a:pt x="2302143" y="2108172"/>
                </a:lnTo>
                <a:lnTo>
                  <a:pt x="2330037" y="2072561"/>
                </a:lnTo>
                <a:lnTo>
                  <a:pt x="2356698" y="2035967"/>
                </a:lnTo>
                <a:lnTo>
                  <a:pt x="2382093" y="1998423"/>
                </a:lnTo>
                <a:lnTo>
                  <a:pt x="2406191" y="1959958"/>
                </a:lnTo>
                <a:lnTo>
                  <a:pt x="2428962" y="1920605"/>
                </a:lnTo>
                <a:lnTo>
                  <a:pt x="2450374" y="1880395"/>
                </a:lnTo>
                <a:lnTo>
                  <a:pt x="2470395" y="1839359"/>
                </a:lnTo>
                <a:lnTo>
                  <a:pt x="2488995" y="1797528"/>
                </a:lnTo>
                <a:lnTo>
                  <a:pt x="2506142" y="1754933"/>
                </a:lnTo>
                <a:lnTo>
                  <a:pt x="2521804" y="1711607"/>
                </a:lnTo>
                <a:lnTo>
                  <a:pt x="2535950" y="1667579"/>
                </a:lnTo>
                <a:lnTo>
                  <a:pt x="2548550" y="1622882"/>
                </a:lnTo>
                <a:lnTo>
                  <a:pt x="2559571" y="1577546"/>
                </a:lnTo>
                <a:lnTo>
                  <a:pt x="2568983" y="1531603"/>
                </a:lnTo>
                <a:lnTo>
                  <a:pt x="2576753" y="1485084"/>
                </a:lnTo>
                <a:lnTo>
                  <a:pt x="2582851" y="1438021"/>
                </a:lnTo>
                <a:lnTo>
                  <a:pt x="2587246" y="1390444"/>
                </a:lnTo>
                <a:lnTo>
                  <a:pt x="2589906" y="1342385"/>
                </a:lnTo>
                <a:lnTo>
                  <a:pt x="2590800" y="1293876"/>
                </a:lnTo>
                <a:lnTo>
                  <a:pt x="2589906" y="1245366"/>
                </a:lnTo>
                <a:lnTo>
                  <a:pt x="2587246" y="1197307"/>
                </a:lnTo>
                <a:lnTo>
                  <a:pt x="2582851" y="1149730"/>
                </a:lnTo>
                <a:lnTo>
                  <a:pt x="2576753" y="1102667"/>
                </a:lnTo>
                <a:lnTo>
                  <a:pt x="2568983" y="1056148"/>
                </a:lnTo>
                <a:lnTo>
                  <a:pt x="2559571" y="1010205"/>
                </a:lnTo>
                <a:lnTo>
                  <a:pt x="2548550" y="964869"/>
                </a:lnTo>
                <a:lnTo>
                  <a:pt x="2535950" y="920172"/>
                </a:lnTo>
                <a:lnTo>
                  <a:pt x="2521804" y="876144"/>
                </a:lnTo>
                <a:lnTo>
                  <a:pt x="2506142" y="832818"/>
                </a:lnTo>
                <a:lnTo>
                  <a:pt x="2488995" y="790223"/>
                </a:lnTo>
                <a:lnTo>
                  <a:pt x="2470395" y="748392"/>
                </a:lnTo>
                <a:lnTo>
                  <a:pt x="2450374" y="707356"/>
                </a:lnTo>
                <a:lnTo>
                  <a:pt x="2428962" y="667146"/>
                </a:lnTo>
                <a:lnTo>
                  <a:pt x="2406191" y="627793"/>
                </a:lnTo>
                <a:lnTo>
                  <a:pt x="2382093" y="589328"/>
                </a:lnTo>
                <a:lnTo>
                  <a:pt x="2356698" y="551784"/>
                </a:lnTo>
                <a:lnTo>
                  <a:pt x="2330037" y="515190"/>
                </a:lnTo>
                <a:lnTo>
                  <a:pt x="2302143" y="479579"/>
                </a:lnTo>
                <a:lnTo>
                  <a:pt x="2273047" y="444981"/>
                </a:lnTo>
                <a:lnTo>
                  <a:pt x="2242779" y="411428"/>
                </a:lnTo>
                <a:lnTo>
                  <a:pt x="2211371" y="378952"/>
                </a:lnTo>
                <a:lnTo>
                  <a:pt x="2178855" y="347582"/>
                </a:lnTo>
                <a:lnTo>
                  <a:pt x="2145261" y="317352"/>
                </a:lnTo>
                <a:lnTo>
                  <a:pt x="2110622" y="288291"/>
                </a:lnTo>
                <a:lnTo>
                  <a:pt x="2074968" y="260431"/>
                </a:lnTo>
                <a:lnTo>
                  <a:pt x="2038331" y="233804"/>
                </a:lnTo>
                <a:lnTo>
                  <a:pt x="2000741" y="208441"/>
                </a:lnTo>
                <a:lnTo>
                  <a:pt x="1962231" y="184372"/>
                </a:lnTo>
                <a:lnTo>
                  <a:pt x="1922832" y="161630"/>
                </a:lnTo>
                <a:lnTo>
                  <a:pt x="1882575" y="140245"/>
                </a:lnTo>
                <a:lnTo>
                  <a:pt x="1841491" y="120249"/>
                </a:lnTo>
                <a:lnTo>
                  <a:pt x="1799611" y="101673"/>
                </a:lnTo>
                <a:lnTo>
                  <a:pt x="1756968" y="84548"/>
                </a:lnTo>
                <a:lnTo>
                  <a:pt x="1713592" y="68906"/>
                </a:lnTo>
                <a:lnTo>
                  <a:pt x="1669514" y="54778"/>
                </a:lnTo>
                <a:lnTo>
                  <a:pt x="1624766" y="42194"/>
                </a:lnTo>
                <a:lnTo>
                  <a:pt x="1579380" y="31187"/>
                </a:lnTo>
                <a:lnTo>
                  <a:pt x="1533386" y="21788"/>
                </a:lnTo>
                <a:lnTo>
                  <a:pt x="1486816" y="14028"/>
                </a:lnTo>
                <a:lnTo>
                  <a:pt x="1439700" y="7937"/>
                </a:lnTo>
                <a:lnTo>
                  <a:pt x="1392072" y="3548"/>
                </a:lnTo>
                <a:lnTo>
                  <a:pt x="1343961" y="892"/>
                </a:lnTo>
                <a:lnTo>
                  <a:pt x="1295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352012" y="1093470"/>
            <a:ext cx="855344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spc="-10" dirty="0">
                <a:solidFill>
                  <a:srgbClr val="001F5F"/>
                </a:solidFill>
                <a:latin typeface="Verdana"/>
                <a:cs typeface="Verdana"/>
              </a:rPr>
              <a:t>201</a:t>
            </a:r>
            <a:r>
              <a:rPr sz="2300" b="1" dirty="0">
                <a:solidFill>
                  <a:srgbClr val="001F5F"/>
                </a:solidFill>
                <a:latin typeface="Verdana"/>
                <a:cs typeface="Verdana"/>
              </a:rPr>
              <a:t>9</a:t>
            </a:r>
            <a:endParaRPr sz="230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4599919" y="1543811"/>
            <a:ext cx="3672840" cy="0"/>
          </a:xfrm>
          <a:custGeom>
            <a:avLst/>
            <a:gdLst/>
            <a:ahLst/>
            <a:cxnLst/>
            <a:rect l="l" t="t" r="r" b="b"/>
            <a:pathLst>
              <a:path w="3672840">
                <a:moveTo>
                  <a:pt x="0" y="0"/>
                </a:moveTo>
                <a:lnTo>
                  <a:pt x="3672840" y="0"/>
                </a:lnTo>
              </a:path>
            </a:pathLst>
          </a:custGeom>
          <a:ln w="70103">
            <a:solidFill>
              <a:srgbClr val="FFD2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20896" y="6004559"/>
            <a:ext cx="2048255" cy="1225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659623" y="4787391"/>
            <a:ext cx="4529455" cy="4521200"/>
          </a:xfrm>
          <a:custGeom>
            <a:avLst/>
            <a:gdLst/>
            <a:ahLst/>
            <a:cxnLst/>
            <a:rect l="l" t="t" r="r" b="b"/>
            <a:pathLst>
              <a:path w="4529455" h="4521200">
                <a:moveTo>
                  <a:pt x="2552354" y="4508500"/>
                </a:moveTo>
                <a:lnTo>
                  <a:pt x="1976973" y="4508500"/>
                </a:lnTo>
                <a:lnTo>
                  <a:pt x="2024229" y="4521200"/>
                </a:lnTo>
                <a:lnTo>
                  <a:pt x="2505098" y="4521200"/>
                </a:lnTo>
                <a:lnTo>
                  <a:pt x="2552354" y="4508500"/>
                </a:lnTo>
                <a:close/>
              </a:path>
              <a:path w="4529455" h="4521200">
                <a:moveTo>
                  <a:pt x="2692276" y="4483100"/>
                </a:moveTo>
                <a:lnTo>
                  <a:pt x="1837051" y="4483100"/>
                </a:lnTo>
                <a:lnTo>
                  <a:pt x="1930018" y="4508500"/>
                </a:lnTo>
                <a:lnTo>
                  <a:pt x="2599309" y="4508500"/>
                </a:lnTo>
                <a:lnTo>
                  <a:pt x="2692276" y="4483100"/>
                </a:lnTo>
                <a:close/>
              </a:path>
              <a:path w="4529455" h="4521200">
                <a:moveTo>
                  <a:pt x="2829214" y="63500"/>
                </a:moveTo>
                <a:lnTo>
                  <a:pt x="1700113" y="63500"/>
                </a:lnTo>
                <a:lnTo>
                  <a:pt x="1566434" y="101600"/>
                </a:lnTo>
                <a:lnTo>
                  <a:pt x="1522646" y="127000"/>
                </a:lnTo>
                <a:lnTo>
                  <a:pt x="1436290" y="152400"/>
                </a:lnTo>
                <a:lnTo>
                  <a:pt x="1393742" y="177800"/>
                </a:lnTo>
                <a:lnTo>
                  <a:pt x="1309957" y="203200"/>
                </a:lnTo>
                <a:lnTo>
                  <a:pt x="1227988" y="254000"/>
                </a:lnTo>
                <a:lnTo>
                  <a:pt x="1187711" y="266700"/>
                </a:lnTo>
                <a:lnTo>
                  <a:pt x="1108620" y="317500"/>
                </a:lnTo>
                <a:lnTo>
                  <a:pt x="1031549" y="368300"/>
                </a:lnTo>
                <a:lnTo>
                  <a:pt x="956581" y="419100"/>
                </a:lnTo>
                <a:lnTo>
                  <a:pt x="919911" y="444500"/>
                </a:lnTo>
                <a:lnTo>
                  <a:pt x="883797" y="469900"/>
                </a:lnTo>
                <a:lnTo>
                  <a:pt x="848250" y="495300"/>
                </a:lnTo>
                <a:lnTo>
                  <a:pt x="813279" y="520700"/>
                </a:lnTo>
                <a:lnTo>
                  <a:pt x="778895" y="558800"/>
                </a:lnTo>
                <a:lnTo>
                  <a:pt x="745108" y="584200"/>
                </a:lnTo>
                <a:lnTo>
                  <a:pt x="711929" y="609600"/>
                </a:lnTo>
                <a:lnTo>
                  <a:pt x="679367" y="647700"/>
                </a:lnTo>
                <a:lnTo>
                  <a:pt x="647432" y="673100"/>
                </a:lnTo>
                <a:lnTo>
                  <a:pt x="616136" y="711200"/>
                </a:lnTo>
                <a:lnTo>
                  <a:pt x="585488" y="749300"/>
                </a:lnTo>
                <a:lnTo>
                  <a:pt x="555498" y="774700"/>
                </a:lnTo>
                <a:lnTo>
                  <a:pt x="526177" y="812800"/>
                </a:lnTo>
                <a:lnTo>
                  <a:pt x="497534" y="850900"/>
                </a:lnTo>
                <a:lnTo>
                  <a:pt x="469581" y="876300"/>
                </a:lnTo>
                <a:lnTo>
                  <a:pt x="442327" y="914400"/>
                </a:lnTo>
                <a:lnTo>
                  <a:pt x="415782" y="952500"/>
                </a:lnTo>
                <a:lnTo>
                  <a:pt x="389957" y="990600"/>
                </a:lnTo>
                <a:lnTo>
                  <a:pt x="364862" y="1028700"/>
                </a:lnTo>
                <a:lnTo>
                  <a:pt x="340507" y="1066800"/>
                </a:lnTo>
                <a:lnTo>
                  <a:pt x="316902" y="1104900"/>
                </a:lnTo>
                <a:lnTo>
                  <a:pt x="294058" y="1143000"/>
                </a:lnTo>
                <a:lnTo>
                  <a:pt x="271984" y="1181100"/>
                </a:lnTo>
                <a:lnTo>
                  <a:pt x="250692" y="1231900"/>
                </a:lnTo>
                <a:lnTo>
                  <a:pt x="230190" y="1270000"/>
                </a:lnTo>
                <a:lnTo>
                  <a:pt x="210490" y="1308100"/>
                </a:lnTo>
                <a:lnTo>
                  <a:pt x="191602" y="1346200"/>
                </a:lnTo>
                <a:lnTo>
                  <a:pt x="173535" y="1397000"/>
                </a:lnTo>
                <a:lnTo>
                  <a:pt x="156300" y="1435100"/>
                </a:lnTo>
                <a:lnTo>
                  <a:pt x="139908" y="1473200"/>
                </a:lnTo>
                <a:lnTo>
                  <a:pt x="124368" y="1524000"/>
                </a:lnTo>
                <a:lnTo>
                  <a:pt x="109691" y="1562100"/>
                </a:lnTo>
                <a:lnTo>
                  <a:pt x="95887" y="1612900"/>
                </a:lnTo>
                <a:lnTo>
                  <a:pt x="82965" y="1651000"/>
                </a:lnTo>
                <a:lnTo>
                  <a:pt x="70938" y="1701800"/>
                </a:lnTo>
                <a:lnTo>
                  <a:pt x="59813" y="1739900"/>
                </a:lnTo>
                <a:lnTo>
                  <a:pt x="49603" y="1790700"/>
                </a:lnTo>
                <a:lnTo>
                  <a:pt x="40316" y="1841500"/>
                </a:lnTo>
                <a:lnTo>
                  <a:pt x="31963" y="1879600"/>
                </a:lnTo>
                <a:lnTo>
                  <a:pt x="24555" y="1930400"/>
                </a:lnTo>
                <a:lnTo>
                  <a:pt x="18102" y="1981200"/>
                </a:lnTo>
                <a:lnTo>
                  <a:pt x="12613" y="2019300"/>
                </a:lnTo>
                <a:lnTo>
                  <a:pt x="8099" y="2070100"/>
                </a:lnTo>
                <a:lnTo>
                  <a:pt x="4571" y="2120900"/>
                </a:lnTo>
                <a:lnTo>
                  <a:pt x="2038" y="2171700"/>
                </a:lnTo>
                <a:lnTo>
                  <a:pt x="511" y="2209800"/>
                </a:lnTo>
                <a:lnTo>
                  <a:pt x="0" y="2260599"/>
                </a:lnTo>
                <a:lnTo>
                  <a:pt x="511" y="2311399"/>
                </a:lnTo>
                <a:lnTo>
                  <a:pt x="2038" y="2362199"/>
                </a:lnTo>
                <a:lnTo>
                  <a:pt x="4571" y="2412999"/>
                </a:lnTo>
                <a:lnTo>
                  <a:pt x="8099" y="2451099"/>
                </a:lnTo>
                <a:lnTo>
                  <a:pt x="12613" y="2501899"/>
                </a:lnTo>
                <a:lnTo>
                  <a:pt x="18102" y="2552699"/>
                </a:lnTo>
                <a:lnTo>
                  <a:pt x="24555" y="2603499"/>
                </a:lnTo>
                <a:lnTo>
                  <a:pt x="31963" y="2641599"/>
                </a:lnTo>
                <a:lnTo>
                  <a:pt x="40316" y="2692399"/>
                </a:lnTo>
                <a:lnTo>
                  <a:pt x="49603" y="2730499"/>
                </a:lnTo>
                <a:lnTo>
                  <a:pt x="59813" y="2781299"/>
                </a:lnTo>
                <a:lnTo>
                  <a:pt x="70938" y="2832099"/>
                </a:lnTo>
                <a:lnTo>
                  <a:pt x="82965" y="2870199"/>
                </a:lnTo>
                <a:lnTo>
                  <a:pt x="95887" y="2920999"/>
                </a:lnTo>
                <a:lnTo>
                  <a:pt x="109691" y="2959099"/>
                </a:lnTo>
                <a:lnTo>
                  <a:pt x="124368" y="3009899"/>
                </a:lnTo>
                <a:lnTo>
                  <a:pt x="139908" y="3047999"/>
                </a:lnTo>
                <a:lnTo>
                  <a:pt x="156300" y="3086099"/>
                </a:lnTo>
                <a:lnTo>
                  <a:pt x="173535" y="3136899"/>
                </a:lnTo>
                <a:lnTo>
                  <a:pt x="191602" y="3174999"/>
                </a:lnTo>
                <a:lnTo>
                  <a:pt x="210490" y="3213099"/>
                </a:lnTo>
                <a:lnTo>
                  <a:pt x="230190" y="3263900"/>
                </a:lnTo>
                <a:lnTo>
                  <a:pt x="250692" y="3302000"/>
                </a:lnTo>
                <a:lnTo>
                  <a:pt x="271984" y="3340100"/>
                </a:lnTo>
                <a:lnTo>
                  <a:pt x="294058" y="3378200"/>
                </a:lnTo>
                <a:lnTo>
                  <a:pt x="316902" y="3416300"/>
                </a:lnTo>
                <a:lnTo>
                  <a:pt x="340507" y="3454400"/>
                </a:lnTo>
                <a:lnTo>
                  <a:pt x="364862" y="3492500"/>
                </a:lnTo>
                <a:lnTo>
                  <a:pt x="389957" y="3530600"/>
                </a:lnTo>
                <a:lnTo>
                  <a:pt x="415782" y="3568700"/>
                </a:lnTo>
                <a:lnTo>
                  <a:pt x="442327" y="3606800"/>
                </a:lnTo>
                <a:lnTo>
                  <a:pt x="469581" y="3644900"/>
                </a:lnTo>
                <a:lnTo>
                  <a:pt x="497534" y="3683000"/>
                </a:lnTo>
                <a:lnTo>
                  <a:pt x="526177" y="3708400"/>
                </a:lnTo>
                <a:lnTo>
                  <a:pt x="555498" y="3746500"/>
                </a:lnTo>
                <a:lnTo>
                  <a:pt x="585488" y="3784600"/>
                </a:lnTo>
                <a:lnTo>
                  <a:pt x="616136" y="3810000"/>
                </a:lnTo>
                <a:lnTo>
                  <a:pt x="647432" y="3848100"/>
                </a:lnTo>
                <a:lnTo>
                  <a:pt x="679367" y="3886200"/>
                </a:lnTo>
                <a:lnTo>
                  <a:pt x="711929" y="3911600"/>
                </a:lnTo>
                <a:lnTo>
                  <a:pt x="745108" y="3937000"/>
                </a:lnTo>
                <a:lnTo>
                  <a:pt x="778895" y="3975100"/>
                </a:lnTo>
                <a:lnTo>
                  <a:pt x="813279" y="4000500"/>
                </a:lnTo>
                <a:lnTo>
                  <a:pt x="848250" y="4025900"/>
                </a:lnTo>
                <a:lnTo>
                  <a:pt x="883797" y="4064000"/>
                </a:lnTo>
                <a:lnTo>
                  <a:pt x="919911" y="4089400"/>
                </a:lnTo>
                <a:lnTo>
                  <a:pt x="956581" y="4114800"/>
                </a:lnTo>
                <a:lnTo>
                  <a:pt x="1031549" y="4165600"/>
                </a:lnTo>
                <a:lnTo>
                  <a:pt x="1108620" y="4216400"/>
                </a:lnTo>
                <a:lnTo>
                  <a:pt x="1147918" y="4229100"/>
                </a:lnTo>
                <a:lnTo>
                  <a:pt x="1227988" y="4279900"/>
                </a:lnTo>
                <a:lnTo>
                  <a:pt x="1268741" y="4292600"/>
                </a:lnTo>
                <a:lnTo>
                  <a:pt x="1309957" y="4318000"/>
                </a:lnTo>
                <a:lnTo>
                  <a:pt x="1351628" y="4330700"/>
                </a:lnTo>
                <a:lnTo>
                  <a:pt x="1393742" y="4356100"/>
                </a:lnTo>
                <a:lnTo>
                  <a:pt x="1479262" y="4381500"/>
                </a:lnTo>
                <a:lnTo>
                  <a:pt x="1522646" y="4406900"/>
                </a:lnTo>
                <a:lnTo>
                  <a:pt x="1791060" y="4483100"/>
                </a:lnTo>
                <a:lnTo>
                  <a:pt x="2738267" y="4483100"/>
                </a:lnTo>
                <a:lnTo>
                  <a:pt x="3006681" y="4406900"/>
                </a:lnTo>
                <a:lnTo>
                  <a:pt x="3050065" y="4381500"/>
                </a:lnTo>
                <a:lnTo>
                  <a:pt x="3135585" y="4356100"/>
                </a:lnTo>
                <a:lnTo>
                  <a:pt x="3177699" y="4330700"/>
                </a:lnTo>
                <a:lnTo>
                  <a:pt x="3219370" y="4318000"/>
                </a:lnTo>
                <a:lnTo>
                  <a:pt x="3260586" y="4292600"/>
                </a:lnTo>
                <a:lnTo>
                  <a:pt x="3301339" y="4279900"/>
                </a:lnTo>
                <a:lnTo>
                  <a:pt x="3381409" y="4229100"/>
                </a:lnTo>
                <a:lnTo>
                  <a:pt x="3420707" y="4216400"/>
                </a:lnTo>
                <a:lnTo>
                  <a:pt x="3497778" y="4165600"/>
                </a:lnTo>
                <a:lnTo>
                  <a:pt x="3572746" y="4114800"/>
                </a:lnTo>
                <a:lnTo>
                  <a:pt x="3609416" y="4089400"/>
                </a:lnTo>
                <a:lnTo>
                  <a:pt x="3645530" y="4064000"/>
                </a:lnTo>
                <a:lnTo>
                  <a:pt x="3681077" y="4025900"/>
                </a:lnTo>
                <a:lnTo>
                  <a:pt x="3716048" y="4000500"/>
                </a:lnTo>
                <a:lnTo>
                  <a:pt x="3750432" y="3975100"/>
                </a:lnTo>
                <a:lnTo>
                  <a:pt x="3784219" y="3937000"/>
                </a:lnTo>
                <a:lnTo>
                  <a:pt x="3817398" y="3911600"/>
                </a:lnTo>
                <a:lnTo>
                  <a:pt x="3849960" y="3886200"/>
                </a:lnTo>
                <a:lnTo>
                  <a:pt x="3881895" y="3848100"/>
                </a:lnTo>
                <a:lnTo>
                  <a:pt x="3913191" y="3810000"/>
                </a:lnTo>
                <a:lnTo>
                  <a:pt x="3943839" y="3784600"/>
                </a:lnTo>
                <a:lnTo>
                  <a:pt x="3973829" y="3746500"/>
                </a:lnTo>
                <a:lnTo>
                  <a:pt x="4003150" y="3708400"/>
                </a:lnTo>
                <a:lnTo>
                  <a:pt x="4031793" y="3683000"/>
                </a:lnTo>
                <a:lnTo>
                  <a:pt x="4059746" y="3644900"/>
                </a:lnTo>
                <a:lnTo>
                  <a:pt x="4087000" y="3606800"/>
                </a:lnTo>
                <a:lnTo>
                  <a:pt x="4113545" y="3568700"/>
                </a:lnTo>
                <a:lnTo>
                  <a:pt x="4139370" y="3530600"/>
                </a:lnTo>
                <a:lnTo>
                  <a:pt x="4164465" y="3492500"/>
                </a:lnTo>
                <a:lnTo>
                  <a:pt x="4188820" y="3454400"/>
                </a:lnTo>
                <a:lnTo>
                  <a:pt x="4212425" y="3416300"/>
                </a:lnTo>
                <a:lnTo>
                  <a:pt x="4235269" y="3378200"/>
                </a:lnTo>
                <a:lnTo>
                  <a:pt x="4257343" y="3340100"/>
                </a:lnTo>
                <a:lnTo>
                  <a:pt x="4278635" y="3302000"/>
                </a:lnTo>
                <a:lnTo>
                  <a:pt x="4299137" y="3263900"/>
                </a:lnTo>
                <a:lnTo>
                  <a:pt x="4318837" y="3213099"/>
                </a:lnTo>
                <a:lnTo>
                  <a:pt x="4337725" y="3174999"/>
                </a:lnTo>
                <a:lnTo>
                  <a:pt x="4355792" y="3136899"/>
                </a:lnTo>
                <a:lnTo>
                  <a:pt x="4373027" y="3086099"/>
                </a:lnTo>
                <a:lnTo>
                  <a:pt x="4389419" y="3047999"/>
                </a:lnTo>
                <a:lnTo>
                  <a:pt x="4404959" y="3009899"/>
                </a:lnTo>
                <a:lnTo>
                  <a:pt x="4419636" y="2959099"/>
                </a:lnTo>
                <a:lnTo>
                  <a:pt x="4433440" y="2920999"/>
                </a:lnTo>
                <a:lnTo>
                  <a:pt x="4446362" y="2870199"/>
                </a:lnTo>
                <a:lnTo>
                  <a:pt x="4458389" y="2832099"/>
                </a:lnTo>
                <a:lnTo>
                  <a:pt x="4469514" y="2781299"/>
                </a:lnTo>
                <a:lnTo>
                  <a:pt x="4479724" y="2730499"/>
                </a:lnTo>
                <a:lnTo>
                  <a:pt x="4489011" y="2692399"/>
                </a:lnTo>
                <a:lnTo>
                  <a:pt x="4497364" y="2641599"/>
                </a:lnTo>
                <a:lnTo>
                  <a:pt x="4504772" y="2603499"/>
                </a:lnTo>
                <a:lnTo>
                  <a:pt x="4511225" y="2552699"/>
                </a:lnTo>
                <a:lnTo>
                  <a:pt x="4516714" y="2501899"/>
                </a:lnTo>
                <a:lnTo>
                  <a:pt x="4521228" y="2451099"/>
                </a:lnTo>
                <a:lnTo>
                  <a:pt x="4524756" y="2412999"/>
                </a:lnTo>
                <a:lnTo>
                  <a:pt x="4527289" y="2362199"/>
                </a:lnTo>
                <a:lnTo>
                  <a:pt x="4528816" y="2311399"/>
                </a:lnTo>
                <a:lnTo>
                  <a:pt x="4529328" y="2260599"/>
                </a:lnTo>
                <a:lnTo>
                  <a:pt x="4528816" y="2209800"/>
                </a:lnTo>
                <a:lnTo>
                  <a:pt x="4527289" y="2171700"/>
                </a:lnTo>
                <a:lnTo>
                  <a:pt x="4524756" y="2120900"/>
                </a:lnTo>
                <a:lnTo>
                  <a:pt x="4521228" y="2070100"/>
                </a:lnTo>
                <a:lnTo>
                  <a:pt x="4516714" y="2019300"/>
                </a:lnTo>
                <a:lnTo>
                  <a:pt x="4511225" y="1981200"/>
                </a:lnTo>
                <a:lnTo>
                  <a:pt x="4504772" y="1930400"/>
                </a:lnTo>
                <a:lnTo>
                  <a:pt x="4497364" y="1879600"/>
                </a:lnTo>
                <a:lnTo>
                  <a:pt x="4489011" y="1841500"/>
                </a:lnTo>
                <a:lnTo>
                  <a:pt x="4479724" y="1790700"/>
                </a:lnTo>
                <a:lnTo>
                  <a:pt x="4469514" y="1739900"/>
                </a:lnTo>
                <a:lnTo>
                  <a:pt x="4458389" y="1701800"/>
                </a:lnTo>
                <a:lnTo>
                  <a:pt x="4446362" y="1651000"/>
                </a:lnTo>
                <a:lnTo>
                  <a:pt x="4433440" y="1612900"/>
                </a:lnTo>
                <a:lnTo>
                  <a:pt x="4419636" y="1562100"/>
                </a:lnTo>
                <a:lnTo>
                  <a:pt x="4404959" y="1524000"/>
                </a:lnTo>
                <a:lnTo>
                  <a:pt x="4389419" y="1473200"/>
                </a:lnTo>
                <a:lnTo>
                  <a:pt x="4373027" y="1435100"/>
                </a:lnTo>
                <a:lnTo>
                  <a:pt x="4355792" y="1397000"/>
                </a:lnTo>
                <a:lnTo>
                  <a:pt x="4337725" y="1346200"/>
                </a:lnTo>
                <a:lnTo>
                  <a:pt x="4318837" y="1308100"/>
                </a:lnTo>
                <a:lnTo>
                  <a:pt x="4299137" y="1270000"/>
                </a:lnTo>
                <a:lnTo>
                  <a:pt x="4278635" y="1231900"/>
                </a:lnTo>
                <a:lnTo>
                  <a:pt x="4257343" y="1181100"/>
                </a:lnTo>
                <a:lnTo>
                  <a:pt x="4235269" y="1143000"/>
                </a:lnTo>
                <a:lnTo>
                  <a:pt x="4212425" y="1104900"/>
                </a:lnTo>
                <a:lnTo>
                  <a:pt x="4188820" y="1066800"/>
                </a:lnTo>
                <a:lnTo>
                  <a:pt x="4164465" y="1028700"/>
                </a:lnTo>
                <a:lnTo>
                  <a:pt x="4139370" y="990600"/>
                </a:lnTo>
                <a:lnTo>
                  <a:pt x="4113545" y="952500"/>
                </a:lnTo>
                <a:lnTo>
                  <a:pt x="4087000" y="914400"/>
                </a:lnTo>
                <a:lnTo>
                  <a:pt x="4059746" y="876300"/>
                </a:lnTo>
                <a:lnTo>
                  <a:pt x="4031793" y="850900"/>
                </a:lnTo>
                <a:lnTo>
                  <a:pt x="4003150" y="812800"/>
                </a:lnTo>
                <a:lnTo>
                  <a:pt x="3973829" y="774700"/>
                </a:lnTo>
                <a:lnTo>
                  <a:pt x="3943839" y="749300"/>
                </a:lnTo>
                <a:lnTo>
                  <a:pt x="3913191" y="711200"/>
                </a:lnTo>
                <a:lnTo>
                  <a:pt x="3881895" y="673100"/>
                </a:lnTo>
                <a:lnTo>
                  <a:pt x="3849960" y="647700"/>
                </a:lnTo>
                <a:lnTo>
                  <a:pt x="3817398" y="609600"/>
                </a:lnTo>
                <a:lnTo>
                  <a:pt x="3784219" y="584200"/>
                </a:lnTo>
                <a:lnTo>
                  <a:pt x="3750432" y="558800"/>
                </a:lnTo>
                <a:lnTo>
                  <a:pt x="3716048" y="520700"/>
                </a:lnTo>
                <a:lnTo>
                  <a:pt x="3681077" y="495300"/>
                </a:lnTo>
                <a:lnTo>
                  <a:pt x="3645530" y="469900"/>
                </a:lnTo>
                <a:lnTo>
                  <a:pt x="3609416" y="444500"/>
                </a:lnTo>
                <a:lnTo>
                  <a:pt x="3572746" y="419100"/>
                </a:lnTo>
                <a:lnTo>
                  <a:pt x="3497778" y="368300"/>
                </a:lnTo>
                <a:lnTo>
                  <a:pt x="3420707" y="317500"/>
                </a:lnTo>
                <a:lnTo>
                  <a:pt x="3341616" y="266700"/>
                </a:lnTo>
                <a:lnTo>
                  <a:pt x="3301339" y="254000"/>
                </a:lnTo>
                <a:lnTo>
                  <a:pt x="3219370" y="203200"/>
                </a:lnTo>
                <a:lnTo>
                  <a:pt x="3135585" y="177800"/>
                </a:lnTo>
                <a:lnTo>
                  <a:pt x="3093037" y="152400"/>
                </a:lnTo>
                <a:lnTo>
                  <a:pt x="3006681" y="127000"/>
                </a:lnTo>
                <a:lnTo>
                  <a:pt x="2962893" y="101600"/>
                </a:lnTo>
                <a:lnTo>
                  <a:pt x="2829214" y="63500"/>
                </a:lnTo>
                <a:close/>
              </a:path>
              <a:path w="4529455" h="4521200">
                <a:moveTo>
                  <a:pt x="2645953" y="25400"/>
                </a:moveTo>
                <a:lnTo>
                  <a:pt x="1883374" y="25400"/>
                </a:lnTo>
                <a:lnTo>
                  <a:pt x="1745410" y="63500"/>
                </a:lnTo>
                <a:lnTo>
                  <a:pt x="2783917" y="63500"/>
                </a:lnTo>
                <a:lnTo>
                  <a:pt x="2645953" y="25400"/>
                </a:lnTo>
                <a:close/>
              </a:path>
              <a:path w="4529455" h="4521200">
                <a:moveTo>
                  <a:pt x="2552354" y="12700"/>
                </a:moveTo>
                <a:lnTo>
                  <a:pt x="1976973" y="12700"/>
                </a:lnTo>
                <a:lnTo>
                  <a:pt x="1930018" y="25400"/>
                </a:lnTo>
                <a:lnTo>
                  <a:pt x="2599309" y="25400"/>
                </a:lnTo>
                <a:lnTo>
                  <a:pt x="2552354" y="12700"/>
                </a:lnTo>
                <a:close/>
              </a:path>
              <a:path w="4529455" h="4521200">
                <a:moveTo>
                  <a:pt x="2457552" y="0"/>
                </a:moveTo>
                <a:lnTo>
                  <a:pt x="2071775" y="0"/>
                </a:lnTo>
                <a:lnTo>
                  <a:pt x="2024229" y="12700"/>
                </a:lnTo>
                <a:lnTo>
                  <a:pt x="2505098" y="12700"/>
                </a:lnTo>
                <a:lnTo>
                  <a:pt x="2457552" y="0"/>
                </a:lnTo>
                <a:close/>
              </a:path>
            </a:pathLst>
          </a:custGeom>
          <a:solidFill>
            <a:srgbClr val="FAD2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2"/>
          <p:cNvSpPr txBox="1">
            <a:spLocks/>
          </p:cNvSpPr>
          <p:nvPr/>
        </p:nvSpPr>
        <p:spPr>
          <a:xfrm>
            <a:off x="8799701" y="6484137"/>
            <a:ext cx="9296400" cy="149143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10"/>
              </a:spcBef>
            </a:pPr>
            <a:r>
              <a:rPr lang="ru-RU" sz="3200" b="1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Новые </a:t>
            </a:r>
            <a:r>
              <a:rPr lang="ru-RU" sz="3200" b="1" i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функциональные</a:t>
            </a:r>
            <a:r>
              <a:rPr lang="en-US" sz="3200" b="1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3200" b="1" i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возможности </a:t>
            </a:r>
            <a:r>
              <a:rPr lang="ru-RU" sz="3200" b="1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версии 9.3 </a:t>
            </a:r>
            <a:r>
              <a:rPr lang="ru-RU" sz="3200" b="1" i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«Единой </a:t>
            </a:r>
            <a:r>
              <a:rPr lang="ru-RU" sz="3200" b="1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информационной </a:t>
            </a:r>
            <a:r>
              <a:rPr lang="ru-RU" sz="3200" b="1" i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системы </a:t>
            </a:r>
            <a:r>
              <a:rPr lang="ru-RU" sz="3200" b="1" i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сфере </a:t>
            </a:r>
            <a:r>
              <a:rPr lang="ru-RU" sz="3200" b="1" i="1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закупок»</a:t>
            </a:r>
            <a:endParaRPr lang="ru-RU" sz="3200" i="1" kern="0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9200" y="677806"/>
            <a:ext cx="13792200" cy="99899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ru-RU" sz="3200" dirty="0"/>
              <a:t>Новые функциональные возможности версии 9.3 </a:t>
            </a:r>
            <a:br>
              <a:rPr lang="ru-RU" sz="3200" dirty="0"/>
            </a:br>
            <a:r>
              <a:rPr lang="ru-RU" sz="3200" dirty="0" smtClean="0"/>
              <a:t>«Единой </a:t>
            </a:r>
            <a:r>
              <a:rPr lang="ru-RU" sz="3200" dirty="0"/>
              <a:t>информационной системы в сфере </a:t>
            </a:r>
            <a:r>
              <a:rPr lang="ru-RU" sz="3200" dirty="0" smtClean="0"/>
              <a:t>закупок» </a:t>
            </a:r>
            <a:endParaRPr sz="3200" dirty="0"/>
          </a:p>
        </p:txBody>
      </p:sp>
      <p:sp>
        <p:nvSpPr>
          <p:cNvPr id="3" name="object 3"/>
          <p:cNvSpPr/>
          <p:nvPr/>
        </p:nvSpPr>
        <p:spPr>
          <a:xfrm>
            <a:off x="0" y="10110216"/>
            <a:ext cx="18291175" cy="180340"/>
          </a:xfrm>
          <a:custGeom>
            <a:avLst/>
            <a:gdLst/>
            <a:ahLst/>
            <a:cxnLst/>
            <a:rect l="l" t="t" r="r" b="b"/>
            <a:pathLst>
              <a:path w="18291175" h="180340">
                <a:moveTo>
                  <a:pt x="18291047" y="179830"/>
                </a:moveTo>
                <a:lnTo>
                  <a:pt x="18291047" y="0"/>
                </a:lnTo>
                <a:lnTo>
                  <a:pt x="0" y="0"/>
                </a:lnTo>
                <a:lnTo>
                  <a:pt x="0" y="179830"/>
                </a:lnTo>
                <a:lnTo>
                  <a:pt x="18291047" y="179830"/>
                </a:lnTo>
                <a:close/>
              </a:path>
            </a:pathLst>
          </a:custGeom>
          <a:solidFill>
            <a:srgbClr val="161A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90600" y="1946275"/>
            <a:ext cx="2304415" cy="0"/>
          </a:xfrm>
          <a:custGeom>
            <a:avLst/>
            <a:gdLst/>
            <a:ahLst/>
            <a:cxnLst/>
            <a:rect l="l" t="t" r="r" b="b"/>
            <a:pathLst>
              <a:path w="2304415">
                <a:moveTo>
                  <a:pt x="0" y="0"/>
                </a:moveTo>
                <a:lnTo>
                  <a:pt x="2304288" y="0"/>
                </a:lnTo>
              </a:path>
            </a:pathLst>
          </a:custGeom>
          <a:ln w="73151">
            <a:solidFill>
              <a:srgbClr val="FFD2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33401" y="2485232"/>
            <a:ext cx="17498878" cy="514358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71804" marR="19050" indent="-457200">
              <a:lnSpc>
                <a:spcPct val="164500"/>
              </a:lnSpc>
              <a:spcBef>
                <a:spcPts val="155"/>
              </a:spcBef>
              <a:buFont typeface="+mj-lt"/>
              <a:buAutoNum type="arabicPeriod"/>
            </a:pPr>
            <a:r>
              <a:rPr lang="ru-RU" sz="2200" spc="-5" dirty="0">
                <a:solidFill>
                  <a:srgbClr val="161A67"/>
                </a:solidFill>
                <a:latin typeface="Verdana"/>
                <a:cs typeface="Verdana"/>
              </a:rPr>
              <a:t>У</a:t>
            </a:r>
            <a:r>
              <a:rPr lang="ru-RU" sz="2200" spc="-5" dirty="0" smtClean="0">
                <a:solidFill>
                  <a:srgbClr val="161A67"/>
                </a:solidFill>
                <a:latin typeface="Verdana"/>
                <a:cs typeface="Verdana"/>
              </a:rPr>
              <a:t>казание </a:t>
            </a:r>
            <a:r>
              <a:rPr lang="ru-RU" sz="2200" spc="-5" dirty="0">
                <a:solidFill>
                  <a:srgbClr val="161A67"/>
                </a:solidFill>
                <a:latin typeface="Verdana"/>
                <a:cs typeface="Verdana"/>
              </a:rPr>
              <a:t>информации об авансе в извещение об осуществлении закупки;</a:t>
            </a:r>
          </a:p>
          <a:p>
            <a:pPr marL="471804" marR="19050" indent="-457200">
              <a:lnSpc>
                <a:spcPct val="164500"/>
              </a:lnSpc>
              <a:spcBef>
                <a:spcPts val="155"/>
              </a:spcBef>
              <a:buFont typeface="+mj-lt"/>
              <a:buAutoNum type="arabicPeriod"/>
            </a:pPr>
            <a:r>
              <a:rPr lang="ru-RU" sz="2200" spc="-5" dirty="0">
                <a:solidFill>
                  <a:srgbClr val="161A67"/>
                </a:solidFill>
                <a:latin typeface="Verdana"/>
                <a:cs typeface="Verdana"/>
              </a:rPr>
              <a:t>У</a:t>
            </a:r>
            <a:r>
              <a:rPr lang="ru-RU" sz="2200" spc="-5" dirty="0" smtClean="0">
                <a:solidFill>
                  <a:srgbClr val="161A67"/>
                </a:solidFill>
                <a:latin typeface="Verdana"/>
                <a:cs typeface="Verdana"/>
              </a:rPr>
              <a:t>казание </a:t>
            </a:r>
            <a:r>
              <a:rPr lang="ru-RU" sz="2200" spc="-5" dirty="0">
                <a:solidFill>
                  <a:srgbClr val="161A67"/>
                </a:solidFill>
                <a:latin typeface="Verdana"/>
                <a:cs typeface="Verdana"/>
              </a:rPr>
              <a:t>информации о «размере обеспечения гарантийных обязательств» в извещении об осуществлении </a:t>
            </a:r>
            <a:r>
              <a:rPr lang="ru-RU" sz="2200" spc="-5" dirty="0" smtClean="0">
                <a:solidFill>
                  <a:srgbClr val="161A67"/>
                </a:solidFill>
                <a:latin typeface="Verdana"/>
                <a:cs typeface="Verdana"/>
              </a:rPr>
              <a:t>закупки в отдельном блоке;</a:t>
            </a:r>
            <a:endParaRPr lang="ru-RU" sz="2200" spc="-5" dirty="0">
              <a:solidFill>
                <a:srgbClr val="161A67"/>
              </a:solidFill>
              <a:latin typeface="Verdana"/>
              <a:cs typeface="Verdana"/>
            </a:endParaRPr>
          </a:p>
          <a:p>
            <a:pPr marL="471804" marR="19050" indent="-457200">
              <a:lnSpc>
                <a:spcPct val="164500"/>
              </a:lnSpc>
              <a:spcBef>
                <a:spcPts val="155"/>
              </a:spcBef>
              <a:buFont typeface="+mj-lt"/>
              <a:buAutoNum type="arabicPeriod"/>
            </a:pPr>
            <a:r>
              <a:rPr lang="ru-RU" sz="2200" spc="-5" dirty="0" smtClean="0">
                <a:solidFill>
                  <a:srgbClr val="161A67"/>
                </a:solidFill>
                <a:latin typeface="Verdana"/>
                <a:cs typeface="Verdana"/>
              </a:rPr>
              <a:t>Блокирование </a:t>
            </a:r>
            <a:r>
              <a:rPr lang="ru-RU" sz="2200" spc="-5" dirty="0">
                <a:solidFill>
                  <a:srgbClr val="161A67"/>
                </a:solidFill>
                <a:latin typeface="Verdana"/>
                <a:cs typeface="Verdana"/>
              </a:rPr>
              <a:t>приема изменений итогового </a:t>
            </a:r>
            <a:r>
              <a:rPr lang="ru-RU" sz="2200" spc="-5" dirty="0" smtClean="0">
                <a:solidFill>
                  <a:srgbClr val="161A67"/>
                </a:solidFill>
                <a:latin typeface="Verdana"/>
                <a:cs typeface="Verdana"/>
              </a:rPr>
              <a:t>протокола после направления проекта контракта на контроль по ч.5 ст.99 Закона № 44-ФЗ</a:t>
            </a:r>
            <a:r>
              <a:rPr lang="en-US" sz="2200" spc="-5" dirty="0" smtClean="0">
                <a:solidFill>
                  <a:srgbClr val="161A67"/>
                </a:solidFill>
                <a:latin typeface="Verdana"/>
                <a:cs typeface="Verdana"/>
              </a:rPr>
              <a:t>;</a:t>
            </a:r>
            <a:endParaRPr lang="ru-RU" sz="2200" spc="-5" dirty="0">
              <a:solidFill>
                <a:srgbClr val="161A67"/>
              </a:solidFill>
              <a:latin typeface="Verdana"/>
              <a:cs typeface="Verdana"/>
            </a:endParaRPr>
          </a:p>
          <a:p>
            <a:pPr marL="471804" marR="19050" indent="-457200">
              <a:lnSpc>
                <a:spcPct val="164500"/>
              </a:lnSpc>
              <a:spcBef>
                <a:spcPts val="155"/>
              </a:spcBef>
              <a:buFont typeface="+mj-lt"/>
              <a:buAutoNum type="arabicPeriod"/>
            </a:pPr>
            <a:r>
              <a:rPr lang="ru-RU" sz="2200" spc="-5" dirty="0" smtClean="0">
                <a:solidFill>
                  <a:srgbClr val="161A67"/>
                </a:solidFill>
                <a:latin typeface="Verdana"/>
                <a:cs typeface="Verdana"/>
              </a:rPr>
              <a:t>Повышение </a:t>
            </a:r>
            <a:r>
              <a:rPr lang="ru-RU" sz="2200" spc="-5" dirty="0" err="1" smtClean="0">
                <a:solidFill>
                  <a:srgbClr val="161A67"/>
                </a:solidFill>
                <a:latin typeface="Verdana"/>
                <a:cs typeface="Verdana"/>
              </a:rPr>
              <a:t>сервисности</a:t>
            </a:r>
            <a:r>
              <a:rPr lang="ru-RU" sz="2200" spc="-5" dirty="0" smtClean="0">
                <a:solidFill>
                  <a:srgbClr val="161A67"/>
                </a:solidFill>
                <a:latin typeface="Verdana"/>
                <a:cs typeface="Verdana"/>
              </a:rPr>
              <a:t> при формировании протокола отказа от заключении контракта и протокола признания участника уклонившимся</a:t>
            </a:r>
            <a:r>
              <a:rPr lang="en-US" sz="2200" spc="-5" dirty="0" smtClean="0">
                <a:solidFill>
                  <a:srgbClr val="161A67"/>
                </a:solidFill>
                <a:latin typeface="Verdana"/>
                <a:cs typeface="Verdana"/>
              </a:rPr>
              <a:t>;</a:t>
            </a:r>
            <a:endParaRPr lang="ru-RU" sz="2200" spc="-5" dirty="0" smtClean="0">
              <a:solidFill>
                <a:srgbClr val="161A67"/>
              </a:solidFill>
              <a:latin typeface="Verdana"/>
              <a:cs typeface="Verdana"/>
            </a:endParaRPr>
          </a:p>
          <a:p>
            <a:pPr marL="471804" marR="19050" indent="-457200">
              <a:lnSpc>
                <a:spcPct val="164500"/>
              </a:lnSpc>
              <a:spcBef>
                <a:spcPts val="155"/>
              </a:spcBef>
              <a:buFont typeface="+mj-lt"/>
              <a:buAutoNum type="arabicPeriod"/>
            </a:pPr>
            <a:r>
              <a:rPr lang="ru-RU" sz="2200" spc="-5" dirty="0" smtClean="0">
                <a:solidFill>
                  <a:srgbClr val="161A67"/>
                </a:solidFill>
                <a:latin typeface="Verdana"/>
                <a:cs typeface="Verdana"/>
              </a:rPr>
              <a:t>Указание размера обеспечения исполнения контракта при закупках осуществляемых у СМП и СОНО (п.1 ч.1 ст.30 Закона № 44-ФЗ).</a:t>
            </a:r>
            <a:endParaRPr lang="ru-RU" sz="2200" spc="-5" dirty="0">
              <a:solidFill>
                <a:srgbClr val="161A67"/>
              </a:solidFill>
              <a:latin typeface="Verdana"/>
              <a:cs typeface="Verdan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6277727" y="71902"/>
            <a:ext cx="1215448" cy="14327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810"/>
              </a:lnSpc>
            </a:pPr>
            <a:fld id="{81D60167-4931-47E6-BA6A-407CBD079E47}" type="slidenum">
              <a:rPr spc="-90" dirty="0"/>
              <a:t>2</a:t>
            </a:fld>
            <a:endParaRPr spc="-9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4400" y="405145"/>
            <a:ext cx="14756022" cy="99899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3000" spc="5" dirty="0" smtClean="0">
                <a:solidFill>
                  <a:srgbClr val="161A67"/>
                </a:solidFill>
              </a:rPr>
              <a:t>1</a:t>
            </a:r>
            <a:r>
              <a:rPr lang="ru-RU" sz="3000" spc="5" dirty="0" smtClean="0">
                <a:solidFill>
                  <a:srgbClr val="161A67"/>
                </a:solidFill>
              </a:rPr>
              <a:t>.</a:t>
            </a:r>
            <a:r>
              <a:rPr sz="3000" spc="5" dirty="0" smtClean="0">
                <a:solidFill>
                  <a:srgbClr val="161A67"/>
                </a:solidFill>
              </a:rPr>
              <a:t> </a:t>
            </a:r>
            <a:r>
              <a:rPr lang="ru-RU" sz="3200" spc="-5" dirty="0">
                <a:solidFill>
                  <a:srgbClr val="161A67"/>
                </a:solidFill>
              </a:rPr>
              <a:t>Указание информации об авансе в извещение об осуществлении </a:t>
            </a:r>
            <a:r>
              <a:rPr lang="ru-RU" sz="3200" spc="-5" dirty="0" smtClean="0">
                <a:solidFill>
                  <a:srgbClr val="161A67"/>
                </a:solidFill>
              </a:rPr>
              <a:t>закупки</a:t>
            </a:r>
            <a:endParaRPr sz="3500" dirty="0"/>
          </a:p>
        </p:txBody>
      </p:sp>
      <p:sp>
        <p:nvSpPr>
          <p:cNvPr id="3" name="object 3"/>
          <p:cNvSpPr/>
          <p:nvPr/>
        </p:nvSpPr>
        <p:spPr>
          <a:xfrm>
            <a:off x="0" y="10110216"/>
            <a:ext cx="18291175" cy="180340"/>
          </a:xfrm>
          <a:custGeom>
            <a:avLst/>
            <a:gdLst/>
            <a:ahLst/>
            <a:cxnLst/>
            <a:rect l="l" t="t" r="r" b="b"/>
            <a:pathLst>
              <a:path w="18291175" h="180340">
                <a:moveTo>
                  <a:pt x="18291047" y="179830"/>
                </a:moveTo>
                <a:lnTo>
                  <a:pt x="18291047" y="0"/>
                </a:lnTo>
                <a:lnTo>
                  <a:pt x="0" y="0"/>
                </a:lnTo>
                <a:lnTo>
                  <a:pt x="0" y="179830"/>
                </a:lnTo>
                <a:lnTo>
                  <a:pt x="18291047" y="179830"/>
                </a:lnTo>
                <a:close/>
              </a:path>
            </a:pathLst>
          </a:custGeom>
          <a:solidFill>
            <a:srgbClr val="161A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54608" y="1502663"/>
            <a:ext cx="2304415" cy="0"/>
          </a:xfrm>
          <a:custGeom>
            <a:avLst/>
            <a:gdLst/>
            <a:ahLst/>
            <a:cxnLst/>
            <a:rect l="l" t="t" r="r" b="b"/>
            <a:pathLst>
              <a:path w="2304415">
                <a:moveTo>
                  <a:pt x="0" y="0"/>
                </a:moveTo>
                <a:lnTo>
                  <a:pt x="2304288" y="0"/>
                </a:lnTo>
              </a:path>
            </a:pathLst>
          </a:custGeom>
          <a:ln w="73151">
            <a:solidFill>
              <a:srgbClr val="FFD2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277727" y="71902"/>
            <a:ext cx="1215448" cy="14327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810"/>
              </a:lnSpc>
            </a:pPr>
            <a:fld id="{81D60167-4931-47E6-BA6A-407CBD079E47}" type="slidenum">
              <a:rPr spc="-90" dirty="0"/>
              <a:t>3</a:t>
            </a:fld>
            <a:endParaRPr spc="-9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093110" y="1793875"/>
            <a:ext cx="155569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/>
              <a:t>В </a:t>
            </a:r>
            <a:r>
              <a:rPr lang="ru-RU" sz="2200" dirty="0"/>
              <a:t>связи с вступлением в силу с 01.10.2019 пункта 12 статьи 42 Закона № </a:t>
            </a:r>
            <a:r>
              <a:rPr lang="ru-RU" sz="2200" dirty="0" smtClean="0"/>
              <a:t>44-ФЗ</a:t>
            </a:r>
            <a:r>
              <a:rPr lang="ru-RU" sz="2200" smtClean="0"/>
              <a:t>, расширен реквизитный </a:t>
            </a:r>
            <a:r>
              <a:rPr lang="ru-RU" sz="2200" dirty="0"/>
              <a:t>состав «Извещения об осуществлении </a:t>
            </a:r>
            <a:r>
              <a:rPr lang="ru-RU" sz="2200"/>
              <a:t>закупки</a:t>
            </a:r>
            <a:r>
              <a:rPr lang="ru-RU" sz="2200" smtClean="0"/>
              <a:t>», </a:t>
            </a:r>
            <a:r>
              <a:rPr lang="ru-RU" sz="2200" dirty="0"/>
              <a:t>в части реализации возможности внесения сведении об </a:t>
            </a:r>
            <a:r>
              <a:rPr lang="ru-RU" sz="2200" dirty="0" smtClean="0"/>
              <a:t>авансе </a:t>
            </a:r>
            <a:endParaRPr lang="ru-RU" sz="22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0210800" y="2935491"/>
            <a:ext cx="714160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/>
          </a:p>
          <a:p>
            <a:pPr algn="just"/>
            <a:r>
              <a:rPr lang="ru-RU" dirty="0" smtClean="0"/>
              <a:t>В «</a:t>
            </a:r>
            <a:r>
              <a:rPr lang="ru-RU" b="1" dirty="0" smtClean="0"/>
              <a:t>Извещении об осуществлении закупки</a:t>
            </a:r>
            <a:r>
              <a:rPr lang="ru-RU" dirty="0" smtClean="0"/>
              <a:t>» реализована возможность внесения сведений о размере </a:t>
            </a:r>
            <a:r>
              <a:rPr lang="ru-RU" dirty="0"/>
              <a:t>аванса в процентном </a:t>
            </a:r>
            <a:r>
              <a:rPr lang="ru-RU" dirty="0" smtClean="0"/>
              <a:t>выражении.  </a:t>
            </a:r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В печатной форме </a:t>
            </a:r>
            <a:r>
              <a:rPr lang="ru-RU" dirty="0"/>
              <a:t>«</a:t>
            </a:r>
            <a:r>
              <a:rPr lang="ru-RU" b="1" dirty="0" smtClean="0"/>
              <a:t>Извещения </a:t>
            </a:r>
            <a:r>
              <a:rPr lang="ru-RU" b="1" dirty="0"/>
              <a:t>об осуществлении закупки</a:t>
            </a:r>
            <a:r>
              <a:rPr lang="ru-RU" dirty="0"/>
              <a:t>» </a:t>
            </a:r>
            <a:r>
              <a:rPr lang="ru-RU" dirty="0" smtClean="0"/>
              <a:t>реализован вывод сведений </a:t>
            </a:r>
            <a:r>
              <a:rPr lang="ru-RU" dirty="0"/>
              <a:t>о размере аванса в процентном выражении</a:t>
            </a:r>
            <a:r>
              <a:rPr lang="ru-RU" dirty="0" smtClean="0"/>
              <a:t>.</a:t>
            </a:r>
            <a:r>
              <a:rPr lang="ru-RU" dirty="0"/>
              <a:t>  </a:t>
            </a:r>
          </a:p>
          <a:p>
            <a:endParaRPr lang="ru-RU" dirty="0"/>
          </a:p>
          <a:p>
            <a:pPr algn="just"/>
            <a:r>
              <a:rPr lang="ru-RU" dirty="0"/>
              <a:t>Доработаны форматы обмена и процедур приема – передачи </a:t>
            </a:r>
            <a:r>
              <a:rPr lang="ru-RU" dirty="0" smtClean="0"/>
              <a:t>данных в части </a:t>
            </a:r>
            <a:r>
              <a:rPr lang="ru-RU" dirty="0"/>
              <a:t>реквизита «</a:t>
            </a:r>
            <a:r>
              <a:rPr lang="ru-RU" b="1" dirty="0"/>
              <a:t>Аванс, </a:t>
            </a:r>
            <a:r>
              <a:rPr lang="ru-RU" b="1" dirty="0" smtClean="0"/>
              <a:t>%</a:t>
            </a:r>
            <a:r>
              <a:rPr lang="ru-RU" dirty="0" smtClean="0"/>
              <a:t>».</a:t>
            </a:r>
          </a:p>
          <a:p>
            <a:endParaRPr lang="ru-RU" dirty="0" smtClean="0"/>
          </a:p>
          <a:p>
            <a:pPr algn="just"/>
            <a:r>
              <a:rPr lang="ru-RU" dirty="0" smtClean="0"/>
              <a:t>Доработана открытая часть портала «</a:t>
            </a:r>
            <a:r>
              <a:rPr lang="ru-RU" b="1" dirty="0" smtClean="0"/>
              <a:t>ЕИС</a:t>
            </a:r>
            <a:r>
              <a:rPr lang="ru-RU" dirty="0" smtClean="0"/>
              <a:t>» по просмотру в «</a:t>
            </a:r>
            <a:r>
              <a:rPr lang="ru-RU" b="1" dirty="0" smtClean="0"/>
              <a:t>Извещении </a:t>
            </a:r>
            <a:r>
              <a:rPr lang="ru-RU" b="1" dirty="0"/>
              <a:t>об осуществлении </a:t>
            </a:r>
            <a:r>
              <a:rPr lang="ru-RU" b="1" dirty="0" smtClean="0"/>
              <a:t>закупки</a:t>
            </a:r>
            <a:r>
              <a:rPr lang="ru-RU" dirty="0" smtClean="0"/>
              <a:t>» нового </a:t>
            </a:r>
            <a:r>
              <a:rPr lang="ru-RU" dirty="0"/>
              <a:t>реквизита «</a:t>
            </a:r>
            <a:r>
              <a:rPr lang="ru-RU" b="1" dirty="0"/>
              <a:t>Аванс, %</a:t>
            </a:r>
            <a:r>
              <a:rPr lang="ru-RU" dirty="0"/>
              <a:t>».</a:t>
            </a:r>
          </a:p>
          <a:p>
            <a:endParaRPr lang="ru-RU" sz="2200" dirty="0"/>
          </a:p>
        </p:txBody>
      </p:sp>
      <p:sp>
        <p:nvSpPr>
          <p:cNvPr id="13" name="object 4"/>
          <p:cNvSpPr/>
          <p:nvPr/>
        </p:nvSpPr>
        <p:spPr>
          <a:xfrm rot="5400000">
            <a:off x="5945342" y="6005041"/>
            <a:ext cx="6637511" cy="332560"/>
          </a:xfrm>
          <a:custGeom>
            <a:avLst/>
            <a:gdLst/>
            <a:ahLst/>
            <a:cxnLst/>
            <a:rect l="l" t="t" r="r" b="b"/>
            <a:pathLst>
              <a:path w="2304415">
                <a:moveTo>
                  <a:pt x="0" y="0"/>
                </a:moveTo>
                <a:lnTo>
                  <a:pt x="2304288" y="0"/>
                </a:lnTo>
              </a:path>
            </a:pathLst>
          </a:custGeom>
          <a:ln w="73151">
            <a:solidFill>
              <a:srgbClr val="FFD2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1099005" y="3775075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4074498"/>
              </p:ext>
            </p:extLst>
          </p:nvPr>
        </p:nvGraphicFramePr>
        <p:xfrm>
          <a:off x="766444" y="2593723"/>
          <a:ext cx="8331373" cy="71551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1" name="Visio" r:id="rId4" imgW="8800955" imgH="6229517" progId="Visio.Drawing.11">
                  <p:embed/>
                </p:oleObj>
              </mc:Choice>
              <mc:Fallback>
                <p:oleObj name="Visio" r:id="rId4" imgW="8800955" imgH="6229517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444" y="2593723"/>
                        <a:ext cx="8331373" cy="715519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73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0600" y="532237"/>
            <a:ext cx="14695860" cy="149143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lang="ru-RU" sz="3000" spc="5" dirty="0">
                <a:solidFill>
                  <a:srgbClr val="161A67"/>
                </a:solidFill>
              </a:rPr>
              <a:t>2</a:t>
            </a:r>
            <a:r>
              <a:rPr lang="ru-RU" sz="3000" spc="5" dirty="0" smtClean="0">
                <a:solidFill>
                  <a:srgbClr val="161A67"/>
                </a:solidFill>
              </a:rPr>
              <a:t>.</a:t>
            </a:r>
            <a:r>
              <a:rPr sz="3000" spc="5" dirty="0" smtClean="0">
                <a:solidFill>
                  <a:srgbClr val="161A67"/>
                </a:solidFill>
              </a:rPr>
              <a:t> </a:t>
            </a:r>
            <a:r>
              <a:rPr lang="ru-RU" sz="3200" spc="-5" dirty="0">
                <a:solidFill>
                  <a:srgbClr val="161A67"/>
                </a:solidFill>
              </a:rPr>
              <a:t>Указание информации о «размере обеспечения гарантийных обязательств» в извещении об осуществлении </a:t>
            </a:r>
            <a:r>
              <a:rPr lang="ru-RU" sz="3200" spc="-5" dirty="0" smtClean="0">
                <a:solidFill>
                  <a:srgbClr val="161A67"/>
                </a:solidFill>
              </a:rPr>
              <a:t>закупки</a:t>
            </a:r>
            <a:r>
              <a:rPr lang="en-US" sz="3200" spc="-5" dirty="0" smtClean="0">
                <a:solidFill>
                  <a:srgbClr val="161A67"/>
                </a:solidFill>
              </a:rPr>
              <a:t> </a:t>
            </a:r>
            <a:r>
              <a:rPr lang="ru-RU" sz="3200" spc="-5" dirty="0" smtClean="0">
                <a:solidFill>
                  <a:srgbClr val="161A67"/>
                </a:solidFill>
              </a:rPr>
              <a:t>в отдельном блоке</a:t>
            </a:r>
            <a:endParaRPr sz="3500" dirty="0"/>
          </a:p>
        </p:txBody>
      </p:sp>
      <p:sp>
        <p:nvSpPr>
          <p:cNvPr id="3" name="object 3"/>
          <p:cNvSpPr/>
          <p:nvPr/>
        </p:nvSpPr>
        <p:spPr>
          <a:xfrm>
            <a:off x="0" y="10110216"/>
            <a:ext cx="18291175" cy="180340"/>
          </a:xfrm>
          <a:custGeom>
            <a:avLst/>
            <a:gdLst/>
            <a:ahLst/>
            <a:cxnLst/>
            <a:rect l="l" t="t" r="r" b="b"/>
            <a:pathLst>
              <a:path w="18291175" h="180340">
                <a:moveTo>
                  <a:pt x="18291047" y="179830"/>
                </a:moveTo>
                <a:lnTo>
                  <a:pt x="18291047" y="0"/>
                </a:lnTo>
                <a:lnTo>
                  <a:pt x="0" y="0"/>
                </a:lnTo>
                <a:lnTo>
                  <a:pt x="0" y="179830"/>
                </a:lnTo>
                <a:lnTo>
                  <a:pt x="18291047" y="179830"/>
                </a:lnTo>
                <a:close/>
              </a:path>
            </a:pathLst>
          </a:custGeom>
          <a:solidFill>
            <a:srgbClr val="161A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90600" y="2050963"/>
            <a:ext cx="2304415" cy="0"/>
          </a:xfrm>
          <a:custGeom>
            <a:avLst/>
            <a:gdLst/>
            <a:ahLst/>
            <a:cxnLst/>
            <a:rect l="l" t="t" r="r" b="b"/>
            <a:pathLst>
              <a:path w="2304415">
                <a:moveTo>
                  <a:pt x="0" y="0"/>
                </a:moveTo>
                <a:lnTo>
                  <a:pt x="2304288" y="0"/>
                </a:lnTo>
              </a:path>
            </a:pathLst>
          </a:custGeom>
          <a:ln w="73151">
            <a:solidFill>
              <a:srgbClr val="FFD2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277727" y="71902"/>
            <a:ext cx="1215448" cy="14327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810"/>
              </a:lnSpc>
            </a:pPr>
            <a:fld id="{81D60167-4931-47E6-BA6A-407CBD079E47}" type="slidenum">
              <a:rPr spc="-90" dirty="0"/>
              <a:t>4</a:t>
            </a:fld>
            <a:endParaRPr spc="-9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990600" y="2299980"/>
            <a:ext cx="1555699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/>
              <a:t>Внесения </a:t>
            </a:r>
            <a:r>
              <a:rPr lang="ru-RU" sz="2200" dirty="0"/>
              <a:t>сведений об обеспечении гарантийных обязательств</a:t>
            </a:r>
            <a:r>
              <a:rPr lang="en-US" sz="2200" dirty="0"/>
              <a:t> </a:t>
            </a:r>
            <a:r>
              <a:rPr lang="ru-RU" sz="2200" dirty="0"/>
              <a:t>в отдельном </a:t>
            </a:r>
            <a:r>
              <a:rPr lang="ru-RU" sz="2200" dirty="0" smtClean="0"/>
              <a:t>блоке «</a:t>
            </a:r>
            <a:r>
              <a:rPr lang="ru-RU" sz="2200" dirty="0"/>
              <a:t>Извещения об осуществлении закупки</a:t>
            </a:r>
            <a:r>
              <a:rPr lang="ru-RU" sz="2200" dirty="0" smtClean="0"/>
              <a:t>»</a:t>
            </a:r>
            <a:endParaRPr lang="ru-RU" sz="22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9774665" y="3495251"/>
            <a:ext cx="7391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 </a:t>
            </a:r>
            <a:r>
              <a:rPr lang="ru-RU" dirty="0"/>
              <a:t>«</a:t>
            </a:r>
            <a:r>
              <a:rPr lang="ru-RU" b="1" dirty="0"/>
              <a:t>Извещении об осуществлении закупки</a:t>
            </a:r>
            <a:r>
              <a:rPr lang="ru-RU" dirty="0"/>
              <a:t>» </a:t>
            </a:r>
            <a:r>
              <a:rPr lang="ru-RU" dirty="0" smtClean="0"/>
              <a:t>реализована </a:t>
            </a:r>
            <a:r>
              <a:rPr lang="ru-RU" dirty="0"/>
              <a:t>возможность внесения сведений в новый раздел «</a:t>
            </a:r>
            <a:r>
              <a:rPr lang="ru-RU" b="1" dirty="0"/>
              <a:t>Обеспечение гарантийных обязательств</a:t>
            </a:r>
            <a:r>
              <a:rPr lang="ru-RU" dirty="0" smtClean="0"/>
              <a:t>» в отдельном блоке.</a:t>
            </a:r>
            <a:r>
              <a:rPr lang="ru-RU" dirty="0"/>
              <a:t>   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Алгоритм заполнения</a:t>
            </a:r>
            <a:r>
              <a:rPr lang="en-US" dirty="0" smtClean="0"/>
              <a:t>:</a:t>
            </a:r>
            <a:endParaRPr lang="ru-RU" dirty="0" smtClean="0"/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При установке признака </a:t>
            </a:r>
            <a:r>
              <a:rPr lang="ru-RU" dirty="0"/>
              <a:t>«</a:t>
            </a:r>
            <a:r>
              <a:rPr lang="ru-RU" b="1" dirty="0"/>
              <a:t>Требуется обеспечение гарантийных </a:t>
            </a:r>
            <a:r>
              <a:rPr lang="ru-RU" b="1" dirty="0" smtClean="0"/>
              <a:t>обязательств</a:t>
            </a:r>
            <a:r>
              <a:rPr lang="ru-RU" dirty="0" smtClean="0"/>
              <a:t>» необходимо </a:t>
            </a:r>
            <a:r>
              <a:rPr lang="ru-RU" dirty="0"/>
              <a:t>заполнить </a:t>
            </a:r>
            <a:r>
              <a:rPr lang="ru-RU" b="1" dirty="0"/>
              <a:t>размер в виде суммы</a:t>
            </a:r>
            <a:r>
              <a:rPr lang="ru-RU" dirty="0"/>
              <a:t> и </a:t>
            </a:r>
            <a:r>
              <a:rPr lang="ru-RU" b="1" dirty="0"/>
              <a:t>долю в виде процентов</a:t>
            </a:r>
            <a:r>
              <a:rPr lang="ru-RU" dirty="0"/>
              <a:t>. При внесении значения в поле </a:t>
            </a:r>
            <a:r>
              <a:rPr lang="ru-RU" dirty="0" smtClean="0"/>
              <a:t>«</a:t>
            </a:r>
            <a:r>
              <a:rPr lang="ru-RU" b="1" dirty="0" smtClean="0"/>
              <a:t>Размер обеспечения гарантийных обязательств</a:t>
            </a:r>
            <a:r>
              <a:rPr lang="ru-RU" dirty="0" smtClean="0"/>
              <a:t>» пересчитывается автоматически значение в </a:t>
            </a:r>
            <a:r>
              <a:rPr lang="ru-RU" dirty="0"/>
              <a:t>поле «</a:t>
            </a:r>
            <a:r>
              <a:rPr lang="ru-RU" b="1" dirty="0"/>
              <a:t>Доля</a:t>
            </a:r>
            <a:r>
              <a:rPr lang="ru-RU" dirty="0" smtClean="0"/>
              <a:t>». При </a:t>
            </a:r>
            <a:r>
              <a:rPr lang="ru-RU" dirty="0"/>
              <a:t>внесении </a:t>
            </a:r>
            <a:r>
              <a:rPr lang="ru-RU" dirty="0" smtClean="0"/>
              <a:t>значения в </a:t>
            </a:r>
            <a:r>
              <a:rPr lang="ru-RU" dirty="0"/>
              <a:t>поле «</a:t>
            </a:r>
            <a:r>
              <a:rPr lang="ru-RU" b="1" dirty="0" smtClean="0"/>
              <a:t>Доля</a:t>
            </a:r>
            <a:r>
              <a:rPr lang="ru-RU" dirty="0" smtClean="0"/>
              <a:t>» (% от НМЦК</a:t>
            </a:r>
            <a:r>
              <a:rPr lang="en-US" dirty="0" smtClean="0"/>
              <a:t>) </a:t>
            </a:r>
            <a:r>
              <a:rPr lang="ru-RU" dirty="0"/>
              <a:t>автоматически пересчитывается значение в поле «</a:t>
            </a:r>
            <a:r>
              <a:rPr lang="ru-RU" b="1" dirty="0"/>
              <a:t>Размер обеспечения гарантийных обязательств</a:t>
            </a:r>
            <a:r>
              <a:rPr lang="ru-RU" dirty="0"/>
              <a:t>». </a:t>
            </a:r>
          </a:p>
          <a:p>
            <a:pPr algn="just"/>
            <a:r>
              <a:rPr lang="ru-RU" dirty="0" smtClean="0"/>
              <a:t>«</a:t>
            </a:r>
            <a:r>
              <a:rPr lang="ru-RU" b="1" dirty="0" smtClean="0"/>
              <a:t>Порядок </a:t>
            </a:r>
            <a:r>
              <a:rPr lang="ru-RU" b="1" dirty="0"/>
              <a:t>внесения денежных средств в качестве обеспечения гарантийных обязательств</a:t>
            </a:r>
            <a:r>
              <a:rPr lang="ru-RU" dirty="0" smtClean="0"/>
              <a:t>»  заполняется вручную путем внесения текста в соответствующее поле, </a:t>
            </a:r>
            <a:r>
              <a:rPr lang="ru-RU" dirty="0"/>
              <a:t>а «</a:t>
            </a:r>
            <a:r>
              <a:rPr lang="ru-RU" b="1" dirty="0"/>
              <a:t>Платежные реквизиты для обеспечения гарантийных обязательств</a:t>
            </a:r>
            <a:r>
              <a:rPr lang="ru-RU" dirty="0"/>
              <a:t>» путем выбора </a:t>
            </a:r>
            <a:r>
              <a:rPr lang="ru-RU" dirty="0" smtClean="0"/>
              <a:t>счёта из </a:t>
            </a:r>
            <a:r>
              <a:rPr lang="ru-RU" dirty="0"/>
              <a:t>перечня подтвержденных счетов </a:t>
            </a:r>
            <a:r>
              <a:rPr lang="ru-RU" dirty="0" smtClean="0"/>
              <a:t>организации. При выборе необходимого счёта реализовано автозаполнение реквизитов:  </a:t>
            </a:r>
            <a:r>
              <a:rPr lang="ru-RU" b="1" dirty="0" smtClean="0"/>
              <a:t>номер </a:t>
            </a:r>
            <a:r>
              <a:rPr lang="ru-RU" b="1" dirty="0"/>
              <a:t>расчетного счета</a:t>
            </a:r>
            <a:r>
              <a:rPr lang="ru-RU" dirty="0"/>
              <a:t>, </a:t>
            </a:r>
            <a:r>
              <a:rPr lang="ru-RU" b="1" dirty="0" smtClean="0"/>
              <a:t>номер </a:t>
            </a:r>
            <a:r>
              <a:rPr lang="ru-RU" b="1" dirty="0"/>
              <a:t>лицевого счета </a:t>
            </a:r>
            <a:r>
              <a:rPr lang="ru-RU" dirty="0"/>
              <a:t>и </a:t>
            </a:r>
            <a:r>
              <a:rPr lang="ru-RU" b="1" dirty="0" smtClean="0"/>
              <a:t>БИК.</a:t>
            </a:r>
            <a:endParaRPr lang="ru-RU" sz="2200" dirty="0"/>
          </a:p>
        </p:txBody>
      </p:sp>
      <p:sp>
        <p:nvSpPr>
          <p:cNvPr id="13" name="object 4"/>
          <p:cNvSpPr/>
          <p:nvPr/>
        </p:nvSpPr>
        <p:spPr>
          <a:xfrm rot="5400000">
            <a:off x="6302661" y="6286978"/>
            <a:ext cx="5909310" cy="447378"/>
          </a:xfrm>
          <a:custGeom>
            <a:avLst/>
            <a:gdLst/>
            <a:ahLst/>
            <a:cxnLst/>
            <a:rect l="l" t="t" r="r" b="b"/>
            <a:pathLst>
              <a:path w="2304415">
                <a:moveTo>
                  <a:pt x="0" y="0"/>
                </a:moveTo>
                <a:lnTo>
                  <a:pt x="2304288" y="0"/>
                </a:lnTo>
              </a:path>
            </a:pathLst>
          </a:custGeom>
          <a:ln w="73151">
            <a:solidFill>
              <a:srgbClr val="FFD2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1099005" y="3775075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622674"/>
            <a:ext cx="8382000" cy="4079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05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34262" y="713691"/>
            <a:ext cx="14791538" cy="50654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ru-RU" sz="3000" spc="5" dirty="0">
                <a:solidFill>
                  <a:srgbClr val="161A67"/>
                </a:solidFill>
              </a:rPr>
              <a:t>3</a:t>
            </a:r>
            <a:r>
              <a:rPr lang="ru-RU" sz="3000" spc="5" dirty="0" smtClean="0">
                <a:solidFill>
                  <a:srgbClr val="161A67"/>
                </a:solidFill>
              </a:rPr>
              <a:t>.</a:t>
            </a:r>
            <a:r>
              <a:rPr lang="ru-RU" sz="3200" spc="-5" dirty="0" smtClean="0">
                <a:solidFill>
                  <a:srgbClr val="161A67"/>
                </a:solidFill>
              </a:rPr>
              <a:t> </a:t>
            </a:r>
            <a:r>
              <a:rPr lang="ru-RU" sz="3200" spc="-5" dirty="0">
                <a:solidFill>
                  <a:srgbClr val="161A67"/>
                </a:solidFill>
              </a:rPr>
              <a:t>Блокирование приема изменений итогового протокола</a:t>
            </a:r>
            <a:endParaRPr sz="3000" dirty="0"/>
          </a:p>
        </p:txBody>
      </p:sp>
      <p:sp>
        <p:nvSpPr>
          <p:cNvPr id="3" name="object 3"/>
          <p:cNvSpPr/>
          <p:nvPr/>
        </p:nvSpPr>
        <p:spPr>
          <a:xfrm>
            <a:off x="0" y="10110216"/>
            <a:ext cx="18291175" cy="180340"/>
          </a:xfrm>
          <a:custGeom>
            <a:avLst/>
            <a:gdLst/>
            <a:ahLst/>
            <a:cxnLst/>
            <a:rect l="l" t="t" r="r" b="b"/>
            <a:pathLst>
              <a:path w="18291175" h="180340">
                <a:moveTo>
                  <a:pt x="18291047" y="179830"/>
                </a:moveTo>
                <a:lnTo>
                  <a:pt x="18291047" y="0"/>
                </a:lnTo>
                <a:lnTo>
                  <a:pt x="0" y="0"/>
                </a:lnTo>
                <a:lnTo>
                  <a:pt x="0" y="179830"/>
                </a:lnTo>
                <a:lnTo>
                  <a:pt x="18291047" y="179830"/>
                </a:lnTo>
                <a:close/>
              </a:path>
            </a:pathLst>
          </a:custGeom>
          <a:solidFill>
            <a:srgbClr val="161A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277727" y="71902"/>
            <a:ext cx="1215448" cy="14327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34262" y="1504628"/>
            <a:ext cx="2304415" cy="0"/>
          </a:xfrm>
          <a:custGeom>
            <a:avLst/>
            <a:gdLst/>
            <a:ahLst/>
            <a:cxnLst/>
            <a:rect l="l" t="t" r="r" b="b"/>
            <a:pathLst>
              <a:path w="2304415">
                <a:moveTo>
                  <a:pt x="0" y="0"/>
                </a:moveTo>
                <a:lnTo>
                  <a:pt x="2304288" y="0"/>
                </a:lnTo>
              </a:path>
            </a:pathLst>
          </a:custGeom>
          <a:ln w="73151">
            <a:solidFill>
              <a:srgbClr val="FFD2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810"/>
              </a:lnSpc>
            </a:pPr>
            <a:fld id="{81D60167-4931-47E6-BA6A-407CBD079E47}" type="slidenum">
              <a:rPr spc="-90" dirty="0"/>
              <a:t>5</a:t>
            </a:fld>
            <a:endParaRPr spc="-9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515600" y="2119502"/>
            <a:ext cx="7202296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В</a:t>
            </a:r>
            <a:r>
              <a:rPr lang="ru-RU" dirty="0" smtClean="0"/>
              <a:t> </a:t>
            </a:r>
            <a:r>
              <a:rPr lang="ru-RU" dirty="0"/>
              <a:t>подсистеме </a:t>
            </a:r>
            <a:r>
              <a:rPr lang="ru-RU" dirty="0" smtClean="0"/>
              <a:t>«</a:t>
            </a:r>
            <a:r>
              <a:rPr lang="ru-RU" b="1" dirty="0" smtClean="0"/>
              <a:t>Размещения информации о закупке</a:t>
            </a:r>
            <a:r>
              <a:rPr lang="ru-RU" dirty="0" smtClean="0"/>
              <a:t>» реализован </a:t>
            </a:r>
            <a:r>
              <a:rPr lang="ru-RU" dirty="0"/>
              <a:t>автоматический контроль, блокирующий </a:t>
            </a:r>
            <a:r>
              <a:rPr lang="ru-RU" dirty="0" smtClean="0"/>
              <a:t>прием ЕИС от ЭТП измененного, </a:t>
            </a:r>
            <a:r>
              <a:rPr lang="ru-RU" dirty="0"/>
              <a:t>по решению </a:t>
            </a:r>
            <a:r>
              <a:rPr lang="ru-RU" dirty="0" smtClean="0"/>
              <a:t>заказчика, </a:t>
            </a:r>
            <a:r>
              <a:rPr lang="ru-RU" dirty="0"/>
              <a:t>финального протокола </a:t>
            </a:r>
            <a:r>
              <a:rPr lang="ru-RU" dirty="0" smtClean="0"/>
              <a:t>«ОППИ» </a:t>
            </a:r>
            <a:r>
              <a:rPr lang="ru-RU" dirty="0"/>
              <a:t>в </a:t>
            </a:r>
            <a:r>
              <a:rPr lang="ru-RU" dirty="0" smtClean="0"/>
              <a:t>случае проведения процедуры </a:t>
            </a:r>
            <a:r>
              <a:rPr lang="ru-RU" b="1" dirty="0"/>
              <a:t>з</a:t>
            </a:r>
            <a:r>
              <a:rPr lang="ru-RU" b="1" dirty="0" smtClean="0"/>
              <a:t>аключения контракта</a:t>
            </a:r>
            <a:r>
              <a:rPr lang="ru-RU" dirty="0" smtClean="0"/>
              <a:t> или </a:t>
            </a:r>
            <a:r>
              <a:rPr lang="ru-RU" b="1" dirty="0"/>
              <a:t>контракт </a:t>
            </a:r>
            <a:r>
              <a:rPr lang="ru-RU" b="1" dirty="0" smtClean="0"/>
              <a:t>заключен.</a:t>
            </a:r>
            <a:endParaRPr lang="ru-RU" dirty="0"/>
          </a:p>
          <a:p>
            <a:pPr algn="just"/>
            <a:endParaRPr lang="ru-RU" i="1" dirty="0" smtClean="0"/>
          </a:p>
          <a:p>
            <a:pPr algn="just"/>
            <a:r>
              <a:rPr lang="ru-RU" dirty="0"/>
              <a:t>В</a:t>
            </a:r>
            <a:r>
              <a:rPr lang="ru-RU" dirty="0" smtClean="0"/>
              <a:t> </a:t>
            </a:r>
            <a:r>
              <a:rPr lang="ru-RU" dirty="0"/>
              <a:t>подсистеме </a:t>
            </a:r>
            <a:r>
              <a:rPr lang="ru-RU" dirty="0" smtClean="0"/>
              <a:t>«</a:t>
            </a:r>
            <a:r>
              <a:rPr lang="ru-RU" b="1" dirty="0" smtClean="0"/>
              <a:t>Заключение контракта</a:t>
            </a:r>
            <a:r>
              <a:rPr lang="ru-RU" dirty="0" smtClean="0"/>
              <a:t>» реализованы следующие доработки</a:t>
            </a:r>
            <a:r>
              <a:rPr lang="en-US" dirty="0" smtClean="0"/>
              <a:t>:</a:t>
            </a:r>
            <a:endParaRPr lang="ru-RU" dirty="0" smtClean="0"/>
          </a:p>
          <a:p>
            <a:pPr algn="just"/>
            <a:endParaRPr lang="ru-RU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 реализован </a:t>
            </a:r>
            <a:r>
              <a:rPr lang="ru-RU" dirty="0"/>
              <a:t>автоматический контроль, блокирующий размещение либо направление на контроль документа «</a:t>
            </a:r>
            <a:r>
              <a:rPr lang="ru-RU" b="1" dirty="0"/>
              <a:t>Доработанный проект контракта</a:t>
            </a:r>
            <a:r>
              <a:rPr lang="ru-RU" dirty="0"/>
              <a:t>» в случае, если финальный </a:t>
            </a:r>
            <a:r>
              <a:rPr lang="ru-RU" dirty="0" smtClean="0"/>
              <a:t>протокол является </a:t>
            </a:r>
            <a:r>
              <a:rPr lang="ru-RU" b="1" dirty="0" smtClean="0"/>
              <a:t>недействующим (то есть в ЕИС размещена новая версия итогового протокола)</a:t>
            </a:r>
            <a:r>
              <a:rPr lang="ru-RU" dirty="0" smtClean="0"/>
              <a:t>.</a:t>
            </a:r>
            <a:endParaRPr lang="ru-RU" dirty="0"/>
          </a:p>
          <a:p>
            <a:pPr lvl="2"/>
            <a:endParaRPr lang="ru-RU" dirty="0" smtClean="0"/>
          </a:p>
          <a:p>
            <a:pPr marL="285750" lvl="2" indent="-285750" algn="just">
              <a:buFont typeface="Arial" panose="020B0604020202020204" pitchFamily="34" charset="0"/>
              <a:buChar char="•"/>
            </a:pPr>
            <a:r>
              <a:rPr lang="ru-RU" dirty="0"/>
              <a:t>в</a:t>
            </a:r>
            <a:r>
              <a:rPr lang="ru-RU" dirty="0" smtClean="0"/>
              <a:t> экранных формах «</a:t>
            </a:r>
            <a:r>
              <a:rPr lang="ru-RU" b="1" dirty="0"/>
              <a:t>Проект контракта</a:t>
            </a:r>
            <a:r>
              <a:rPr lang="ru-RU" dirty="0" smtClean="0"/>
              <a:t>» и </a:t>
            </a:r>
            <a:r>
              <a:rPr lang="ru-RU" dirty="0"/>
              <a:t>«</a:t>
            </a:r>
            <a:r>
              <a:rPr lang="ru-RU" b="1" dirty="0"/>
              <a:t>Доработанный проект контракта</a:t>
            </a:r>
            <a:r>
              <a:rPr lang="ru-RU" dirty="0"/>
              <a:t>» </a:t>
            </a:r>
            <a:r>
              <a:rPr lang="ru-RU" dirty="0" smtClean="0"/>
              <a:t>реализован предупреждающее сообщение, </a:t>
            </a:r>
            <a:r>
              <a:rPr lang="ru-RU" dirty="0"/>
              <a:t>что после размещения </a:t>
            </a:r>
            <a:r>
              <a:rPr lang="ru-RU" dirty="0" smtClean="0"/>
              <a:t>документа, </a:t>
            </a:r>
            <a:r>
              <a:rPr lang="ru-RU" dirty="0"/>
              <a:t>внесение исправлений в финальный протокол ОППИ будет </a:t>
            </a:r>
            <a:r>
              <a:rPr lang="ru-RU" dirty="0" smtClean="0"/>
              <a:t>заблокировано.</a:t>
            </a:r>
          </a:p>
          <a:p>
            <a:pPr marL="0" lvl="2" algn="just"/>
            <a:endParaRPr lang="ru-RU" dirty="0"/>
          </a:p>
          <a:p>
            <a:pPr marL="285750" lvl="2" indent="-285750" algn="just">
              <a:buFont typeface="Arial" panose="020B0604020202020204" pitchFamily="34" charset="0"/>
              <a:buChar char="•"/>
            </a:pPr>
            <a:r>
              <a:rPr lang="ru-RU" dirty="0"/>
              <a:t>в</a:t>
            </a:r>
            <a:r>
              <a:rPr lang="ru-RU" dirty="0" smtClean="0"/>
              <a:t> случае изменения итогового протокола </a:t>
            </a:r>
            <a:r>
              <a:rPr lang="ru-RU" dirty="0"/>
              <a:t>по решению </a:t>
            </a:r>
            <a:r>
              <a:rPr lang="ru-RU" dirty="0" smtClean="0"/>
              <a:t>КО,  </a:t>
            </a:r>
            <a:r>
              <a:rPr lang="ru-RU" dirty="0"/>
              <a:t>если от ЭП были получены и размещены </a:t>
            </a:r>
            <a:r>
              <a:rPr lang="ru-RU" dirty="0" smtClean="0"/>
              <a:t>исправления, на </a:t>
            </a:r>
            <a:r>
              <a:rPr lang="ru-RU" dirty="0"/>
              <a:t>экранных формах </a:t>
            </a:r>
            <a:r>
              <a:rPr lang="ru-RU" b="1" dirty="0" smtClean="0"/>
              <a:t>"</a:t>
            </a:r>
            <a:r>
              <a:rPr lang="ru-RU" b="1" dirty="0"/>
              <a:t>Проект контракта", "Доработанный проект контракта" </a:t>
            </a:r>
            <a:r>
              <a:rPr lang="ru-RU" dirty="0" smtClean="0"/>
              <a:t>реализовано соответствующее текстовое предупреждение, в целях информирования пользователя.  </a:t>
            </a:r>
            <a:endParaRPr lang="ru-RU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845598" y="3835366"/>
            <a:ext cx="2578085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279274" y="4140029"/>
            <a:ext cx="25641284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845597" y="3165474"/>
            <a:ext cx="2425335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object 4"/>
          <p:cNvSpPr/>
          <p:nvPr/>
        </p:nvSpPr>
        <p:spPr>
          <a:xfrm rot="5400000">
            <a:off x="5851195" y="5379557"/>
            <a:ext cx="8005395" cy="713812"/>
          </a:xfrm>
          <a:custGeom>
            <a:avLst/>
            <a:gdLst/>
            <a:ahLst/>
            <a:cxnLst/>
            <a:rect l="l" t="t" r="r" b="b"/>
            <a:pathLst>
              <a:path w="2304415">
                <a:moveTo>
                  <a:pt x="0" y="0"/>
                </a:moveTo>
                <a:lnTo>
                  <a:pt x="2304288" y="0"/>
                </a:lnTo>
              </a:path>
            </a:pathLst>
          </a:custGeom>
          <a:ln w="73151">
            <a:solidFill>
              <a:srgbClr val="FFD2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098" y="1733765"/>
            <a:ext cx="8978932" cy="3599001"/>
          </a:xfrm>
          <a:prstGeom prst="rect">
            <a:avLst/>
          </a:prstGeom>
        </p:spPr>
      </p:pic>
      <p:sp>
        <p:nvSpPr>
          <p:cNvPr id="11" name="Rectangle 136"/>
          <p:cNvSpPr>
            <a:spLocks noChangeArrowheads="1"/>
          </p:cNvSpPr>
          <p:nvPr/>
        </p:nvSpPr>
        <p:spPr bwMode="auto">
          <a:xfrm>
            <a:off x="3344813" y="3925574"/>
            <a:ext cx="9660753" cy="293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207" y="5513335"/>
            <a:ext cx="9269393" cy="4225825"/>
          </a:xfrm>
          <a:prstGeom prst="rect">
            <a:avLst/>
          </a:prstGeom>
        </p:spPr>
      </p:pic>
      <p:sp>
        <p:nvSpPr>
          <p:cNvPr id="21" name="object 5"/>
          <p:cNvSpPr/>
          <p:nvPr/>
        </p:nvSpPr>
        <p:spPr>
          <a:xfrm flipV="1">
            <a:off x="508140" y="5448016"/>
            <a:ext cx="9702660" cy="45719"/>
          </a:xfrm>
          <a:custGeom>
            <a:avLst/>
            <a:gdLst/>
            <a:ahLst/>
            <a:cxnLst/>
            <a:rect l="l" t="t" r="r" b="b"/>
            <a:pathLst>
              <a:path w="2304415">
                <a:moveTo>
                  <a:pt x="0" y="0"/>
                </a:moveTo>
                <a:lnTo>
                  <a:pt x="2304288" y="0"/>
                </a:lnTo>
              </a:path>
            </a:pathLst>
          </a:custGeom>
          <a:ln w="73151">
            <a:solidFill>
              <a:srgbClr val="FFD2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7176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67319" y="507357"/>
            <a:ext cx="15110408" cy="149143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lang="ru-RU" sz="3000" spc="5" dirty="0">
                <a:solidFill>
                  <a:srgbClr val="161A67"/>
                </a:solidFill>
              </a:rPr>
              <a:t>4</a:t>
            </a:r>
            <a:r>
              <a:rPr sz="3000" spc="5" dirty="0" smtClean="0">
                <a:solidFill>
                  <a:srgbClr val="161A67"/>
                </a:solidFill>
              </a:rPr>
              <a:t>. </a:t>
            </a:r>
            <a:r>
              <a:rPr lang="ru-RU" sz="3200" spc="-5" dirty="0">
                <a:solidFill>
                  <a:srgbClr val="161A67"/>
                </a:solidFill>
              </a:rPr>
              <a:t>Повышение сервисности при формировании протокола отказа от заключения контракта и протокола признания участника уклонившимся</a:t>
            </a:r>
            <a:endParaRPr sz="3500" dirty="0"/>
          </a:p>
        </p:txBody>
      </p:sp>
      <p:sp>
        <p:nvSpPr>
          <p:cNvPr id="3" name="object 3"/>
          <p:cNvSpPr/>
          <p:nvPr/>
        </p:nvSpPr>
        <p:spPr>
          <a:xfrm>
            <a:off x="0" y="10110216"/>
            <a:ext cx="18291175" cy="180340"/>
          </a:xfrm>
          <a:custGeom>
            <a:avLst/>
            <a:gdLst/>
            <a:ahLst/>
            <a:cxnLst/>
            <a:rect l="l" t="t" r="r" b="b"/>
            <a:pathLst>
              <a:path w="18291175" h="180340">
                <a:moveTo>
                  <a:pt x="18291047" y="179830"/>
                </a:moveTo>
                <a:lnTo>
                  <a:pt x="18291047" y="0"/>
                </a:lnTo>
                <a:lnTo>
                  <a:pt x="0" y="0"/>
                </a:lnTo>
                <a:lnTo>
                  <a:pt x="0" y="179830"/>
                </a:lnTo>
                <a:lnTo>
                  <a:pt x="18291047" y="179830"/>
                </a:lnTo>
                <a:close/>
              </a:path>
            </a:pathLst>
          </a:custGeom>
          <a:solidFill>
            <a:srgbClr val="161A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277727" y="71902"/>
            <a:ext cx="1215448" cy="14327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21561" y="2174875"/>
            <a:ext cx="2304415" cy="0"/>
          </a:xfrm>
          <a:custGeom>
            <a:avLst/>
            <a:gdLst/>
            <a:ahLst/>
            <a:cxnLst/>
            <a:rect l="l" t="t" r="r" b="b"/>
            <a:pathLst>
              <a:path w="2304415">
                <a:moveTo>
                  <a:pt x="0" y="0"/>
                </a:moveTo>
                <a:lnTo>
                  <a:pt x="2304288" y="0"/>
                </a:lnTo>
              </a:path>
            </a:pathLst>
          </a:custGeom>
          <a:ln w="73151">
            <a:solidFill>
              <a:srgbClr val="FFD2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810"/>
              </a:lnSpc>
            </a:pPr>
            <a:fld id="{81D60167-4931-47E6-BA6A-407CBD079E47}" type="slidenum">
              <a:rPr spc="-90" dirty="0"/>
              <a:t>6</a:t>
            </a:fld>
            <a:endParaRPr spc="-9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751346" y="3117105"/>
            <a:ext cx="631745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 процедуре заключения контракта, на </a:t>
            </a:r>
            <a:r>
              <a:rPr lang="ru-RU" dirty="0"/>
              <a:t>этапах «</a:t>
            </a:r>
            <a:r>
              <a:rPr lang="ru-RU" b="1" dirty="0"/>
              <a:t>Подписание поставщиком</a:t>
            </a:r>
            <a:r>
              <a:rPr lang="ru-RU" dirty="0"/>
              <a:t>», «</a:t>
            </a:r>
            <a:r>
              <a:rPr lang="ru-RU" b="1" dirty="0"/>
              <a:t>Подписание заказчиком</a:t>
            </a:r>
            <a:r>
              <a:rPr lang="ru-RU" dirty="0" smtClean="0"/>
              <a:t>», </a:t>
            </a:r>
            <a:r>
              <a:rPr lang="ru-RU" dirty="0"/>
              <a:t>на закладке «</a:t>
            </a:r>
            <a:r>
              <a:rPr lang="ru-RU" b="1" dirty="0"/>
              <a:t>Документы</a:t>
            </a:r>
            <a:r>
              <a:rPr lang="ru-RU" dirty="0"/>
              <a:t>» в блоке «</a:t>
            </a:r>
            <a:r>
              <a:rPr lang="ru-RU" b="1" dirty="0"/>
              <a:t>Подписанный победителем проект </a:t>
            </a:r>
            <a:r>
              <a:rPr lang="ru-RU" b="1" dirty="0" smtClean="0"/>
              <a:t>контракта</a:t>
            </a:r>
            <a:r>
              <a:rPr lang="ru-RU" dirty="0" smtClean="0"/>
              <a:t>» </a:t>
            </a:r>
            <a:r>
              <a:rPr lang="ru-RU" dirty="0"/>
              <a:t>реализована возможность перехода к формированию </a:t>
            </a:r>
            <a:r>
              <a:rPr lang="ru-RU" dirty="0" smtClean="0"/>
              <a:t>протоколов </a:t>
            </a:r>
            <a:r>
              <a:rPr lang="ru-RU" dirty="0"/>
              <a:t>«</a:t>
            </a:r>
            <a:r>
              <a:rPr lang="ru-RU" b="1" dirty="0"/>
              <a:t>Протокол об отказе заказчика от заключения контракта</a:t>
            </a:r>
            <a:r>
              <a:rPr lang="ru-RU" dirty="0" smtClean="0"/>
              <a:t>», </a:t>
            </a:r>
            <a:r>
              <a:rPr lang="ru-RU" dirty="0"/>
              <a:t>«</a:t>
            </a:r>
            <a:r>
              <a:rPr lang="ru-RU" b="1" dirty="0"/>
              <a:t>Протокол об уклонении победителя от заключения контракта</a:t>
            </a:r>
            <a:r>
              <a:rPr lang="ru-RU" dirty="0" smtClean="0"/>
              <a:t>».</a:t>
            </a:r>
            <a:endParaRPr lang="ru-RU" dirty="0"/>
          </a:p>
          <a:p>
            <a:pPr algn="just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79856" y="4271267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object 4"/>
          <p:cNvSpPr/>
          <p:nvPr/>
        </p:nvSpPr>
        <p:spPr>
          <a:xfrm rot="5400000">
            <a:off x="6593371" y="5801379"/>
            <a:ext cx="7092342" cy="603848"/>
          </a:xfrm>
          <a:custGeom>
            <a:avLst/>
            <a:gdLst/>
            <a:ahLst/>
            <a:cxnLst/>
            <a:rect l="l" t="t" r="r" b="b"/>
            <a:pathLst>
              <a:path w="2304415">
                <a:moveTo>
                  <a:pt x="0" y="0"/>
                </a:moveTo>
                <a:lnTo>
                  <a:pt x="2304288" y="0"/>
                </a:lnTo>
              </a:path>
            </a:pathLst>
          </a:custGeom>
          <a:ln w="73151">
            <a:solidFill>
              <a:srgbClr val="FFD2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660" y="2479675"/>
            <a:ext cx="9147882" cy="7147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02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1561" y="507357"/>
            <a:ext cx="15143465" cy="149143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lang="ru-RU" sz="3000" spc="5" dirty="0">
                <a:solidFill>
                  <a:srgbClr val="161A67"/>
                </a:solidFill>
              </a:rPr>
              <a:t>5</a:t>
            </a:r>
            <a:r>
              <a:rPr sz="3000" spc="5" dirty="0" smtClean="0">
                <a:solidFill>
                  <a:srgbClr val="161A67"/>
                </a:solidFill>
              </a:rPr>
              <a:t>. </a:t>
            </a:r>
            <a:r>
              <a:rPr lang="ru-RU" sz="3200" spc="-5" dirty="0" smtClean="0">
                <a:solidFill>
                  <a:srgbClr val="161A67"/>
                </a:solidFill>
              </a:rPr>
              <a:t>Указание </a:t>
            </a:r>
            <a:r>
              <a:rPr lang="ru-RU" sz="3200" spc="-5" dirty="0">
                <a:solidFill>
                  <a:srgbClr val="161A67"/>
                </a:solidFill>
              </a:rPr>
              <a:t>размера обеспечения исполнения контракта </a:t>
            </a:r>
            <a:r>
              <a:rPr lang="ru-RU" sz="3200" spc="-5" dirty="0" smtClean="0">
                <a:solidFill>
                  <a:srgbClr val="161A67"/>
                </a:solidFill>
              </a:rPr>
              <a:t>при </a:t>
            </a:r>
            <a:r>
              <a:rPr lang="ru-RU" sz="3200" spc="-5" dirty="0">
                <a:solidFill>
                  <a:srgbClr val="161A67"/>
                </a:solidFill>
              </a:rPr>
              <a:t>закупках </a:t>
            </a:r>
            <a:r>
              <a:rPr lang="ru-RU" sz="3200" spc="-5" dirty="0" smtClean="0">
                <a:solidFill>
                  <a:srgbClr val="161A67"/>
                </a:solidFill>
              </a:rPr>
              <a:t>осуществляемых у </a:t>
            </a:r>
            <a:r>
              <a:rPr lang="ru-RU" sz="3200" spc="-5" dirty="0">
                <a:solidFill>
                  <a:srgbClr val="161A67"/>
                </a:solidFill>
              </a:rPr>
              <a:t>СМП и СОНО (п.1 ч.1 ст.30 Закона № 44-ФЗ</a:t>
            </a:r>
            <a:r>
              <a:rPr lang="ru-RU" sz="3200" spc="-5" dirty="0" smtClean="0">
                <a:solidFill>
                  <a:srgbClr val="161A67"/>
                </a:solidFill>
              </a:rPr>
              <a:t>) (</a:t>
            </a:r>
            <a:r>
              <a:rPr lang="ru-RU" sz="3200" dirty="0" smtClean="0"/>
              <a:t>План-график </a:t>
            </a:r>
            <a:r>
              <a:rPr lang="ru-RU" sz="3200" dirty="0"/>
              <a:t>закупок</a:t>
            </a:r>
            <a:r>
              <a:rPr lang="ru-RU" sz="3200" spc="-5" dirty="0" smtClean="0">
                <a:solidFill>
                  <a:srgbClr val="161A67"/>
                </a:solidFill>
              </a:rPr>
              <a:t>)</a:t>
            </a:r>
            <a:endParaRPr sz="3500" dirty="0"/>
          </a:p>
        </p:txBody>
      </p:sp>
      <p:sp>
        <p:nvSpPr>
          <p:cNvPr id="3" name="object 3"/>
          <p:cNvSpPr/>
          <p:nvPr/>
        </p:nvSpPr>
        <p:spPr>
          <a:xfrm>
            <a:off x="0" y="10110216"/>
            <a:ext cx="18291175" cy="180340"/>
          </a:xfrm>
          <a:custGeom>
            <a:avLst/>
            <a:gdLst/>
            <a:ahLst/>
            <a:cxnLst/>
            <a:rect l="l" t="t" r="r" b="b"/>
            <a:pathLst>
              <a:path w="18291175" h="180340">
                <a:moveTo>
                  <a:pt x="18291047" y="179830"/>
                </a:moveTo>
                <a:lnTo>
                  <a:pt x="18291047" y="0"/>
                </a:lnTo>
                <a:lnTo>
                  <a:pt x="0" y="0"/>
                </a:lnTo>
                <a:lnTo>
                  <a:pt x="0" y="179830"/>
                </a:lnTo>
                <a:lnTo>
                  <a:pt x="18291047" y="179830"/>
                </a:lnTo>
                <a:close/>
              </a:path>
            </a:pathLst>
          </a:custGeom>
          <a:solidFill>
            <a:srgbClr val="161A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277727" y="71902"/>
            <a:ext cx="1215448" cy="14327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21561" y="2174875"/>
            <a:ext cx="2304415" cy="0"/>
          </a:xfrm>
          <a:custGeom>
            <a:avLst/>
            <a:gdLst/>
            <a:ahLst/>
            <a:cxnLst/>
            <a:rect l="l" t="t" r="r" b="b"/>
            <a:pathLst>
              <a:path w="2304415">
                <a:moveTo>
                  <a:pt x="0" y="0"/>
                </a:moveTo>
                <a:lnTo>
                  <a:pt x="2304288" y="0"/>
                </a:lnTo>
              </a:path>
            </a:pathLst>
          </a:custGeom>
          <a:ln w="73151">
            <a:solidFill>
              <a:srgbClr val="FFD2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810"/>
              </a:lnSpc>
            </a:pPr>
            <a:fld id="{81D60167-4931-47E6-BA6A-407CBD079E47}" type="slidenum">
              <a:rPr spc="-90" dirty="0"/>
              <a:t>7</a:t>
            </a:fld>
            <a:endParaRPr spc="-9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916509" y="2542555"/>
            <a:ext cx="735857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Согласно части 6 статьи 96 Закона № </a:t>
            </a:r>
            <a:r>
              <a:rPr lang="ru-RU" sz="2000" dirty="0" smtClean="0"/>
              <a:t>44-ФЗ, </a:t>
            </a:r>
            <a:r>
              <a:rPr lang="ru-RU" sz="2000" dirty="0"/>
              <a:t>в случае заключения контракта по результатам определения поставщиков (подрядчиков, исполнителей) в соответствии с пунктом 1 части 1 статьи 30 Закона № 44-ФЗ (среди СМП и СОНО), </a:t>
            </a:r>
            <a:r>
              <a:rPr lang="ru-RU" sz="2000" b="1" dirty="0"/>
              <a:t>размер обеспечения исполнения контракта устанавливается от цены, по которой заключается контракт</a:t>
            </a:r>
            <a:r>
              <a:rPr lang="ru-RU" sz="2000" dirty="0" smtClean="0"/>
              <a:t>.</a:t>
            </a:r>
          </a:p>
          <a:p>
            <a:pPr algn="just"/>
            <a:endParaRPr lang="ru-RU" sz="2000" dirty="0"/>
          </a:p>
          <a:p>
            <a:pPr algn="just"/>
            <a:r>
              <a:rPr lang="ru-RU" sz="2000" dirty="0"/>
              <a:t>В версии ЕИС 9.3 в позиции </a:t>
            </a:r>
            <a:r>
              <a:rPr lang="ru-RU" sz="2000" dirty="0" smtClean="0"/>
              <a:t>«</a:t>
            </a:r>
            <a:r>
              <a:rPr lang="ru-RU" sz="2000" b="1" dirty="0" smtClean="0"/>
              <a:t>Плана-графика закупок</a:t>
            </a:r>
            <a:r>
              <a:rPr lang="ru-RU" sz="2000" dirty="0" smtClean="0"/>
              <a:t>», в </a:t>
            </a:r>
            <a:r>
              <a:rPr lang="ru-RU" sz="2000" dirty="0"/>
              <a:t>случае </a:t>
            </a:r>
            <a:r>
              <a:rPr lang="ru-RU" sz="2000" dirty="0" smtClean="0"/>
              <a:t>осуществления закупок </a:t>
            </a:r>
            <a:r>
              <a:rPr lang="ru-RU" sz="2000" dirty="0"/>
              <a:t>в соответствии с пунктом 1 части 1 статьи 30 Закона № </a:t>
            </a:r>
            <a:r>
              <a:rPr lang="ru-RU" sz="2000" dirty="0" smtClean="0"/>
              <a:t>44-ФЗ, размер </a:t>
            </a:r>
            <a:r>
              <a:rPr lang="ru-RU" sz="2000" dirty="0"/>
              <a:t>обеспечения исполнения контракта будет указываться исключительно в </a:t>
            </a:r>
            <a:r>
              <a:rPr lang="ru-RU" sz="2000" b="1" dirty="0"/>
              <a:t>процентах</a:t>
            </a:r>
            <a:r>
              <a:rPr lang="ru-RU" sz="2000" dirty="0"/>
              <a:t>.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79856" y="4271267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object 4"/>
          <p:cNvSpPr/>
          <p:nvPr/>
        </p:nvSpPr>
        <p:spPr>
          <a:xfrm rot="5400000">
            <a:off x="5681787" y="5730357"/>
            <a:ext cx="7110967" cy="609600"/>
          </a:xfrm>
          <a:custGeom>
            <a:avLst/>
            <a:gdLst/>
            <a:ahLst/>
            <a:cxnLst/>
            <a:rect l="l" t="t" r="r" b="b"/>
            <a:pathLst>
              <a:path w="2304415">
                <a:moveTo>
                  <a:pt x="0" y="0"/>
                </a:moveTo>
                <a:lnTo>
                  <a:pt x="2304288" y="0"/>
                </a:lnTo>
              </a:path>
            </a:pathLst>
          </a:custGeom>
          <a:ln w="73151">
            <a:solidFill>
              <a:srgbClr val="FFD2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554" y="3054847"/>
            <a:ext cx="8902033" cy="293155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9916509" y="6445350"/>
            <a:ext cx="682129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В «</a:t>
            </a:r>
            <a:r>
              <a:rPr lang="ru-RU" sz="2000" b="1" dirty="0" smtClean="0"/>
              <a:t>Извещении </a:t>
            </a:r>
            <a:r>
              <a:rPr lang="ru-RU" sz="2000" b="1" dirty="0"/>
              <a:t>о проведении </a:t>
            </a:r>
            <a:r>
              <a:rPr lang="ru-RU" sz="2000" b="1" dirty="0" smtClean="0"/>
              <a:t>закупки</a:t>
            </a:r>
            <a:r>
              <a:rPr lang="ru-RU" sz="2000" dirty="0" smtClean="0"/>
              <a:t>» для закупок</a:t>
            </a:r>
            <a:r>
              <a:rPr lang="ru-RU" sz="2000" dirty="0"/>
              <a:t>,</a:t>
            </a:r>
            <a:r>
              <a:rPr lang="ru-RU" sz="2000" dirty="0" smtClean="0"/>
              <a:t> осуществляемых в </a:t>
            </a:r>
            <a:r>
              <a:rPr lang="ru-RU" sz="2000" dirty="0"/>
              <a:t>соответствии с пунктом 1 части 1 статьи 30 Закона № </a:t>
            </a:r>
            <a:r>
              <a:rPr lang="ru-RU" sz="2000" dirty="0" smtClean="0"/>
              <a:t>44-ФЗ, </a:t>
            </a:r>
            <a:r>
              <a:rPr lang="ru-RU" sz="2000" dirty="0"/>
              <a:t>размер обеспечения исполнения контракта </a:t>
            </a:r>
            <a:r>
              <a:rPr lang="ru-RU" sz="2000" dirty="0" smtClean="0"/>
              <a:t>указывается </a:t>
            </a:r>
            <a:r>
              <a:rPr lang="ru-RU" sz="2000" dirty="0"/>
              <a:t>исключительно в </a:t>
            </a:r>
            <a:r>
              <a:rPr lang="ru-RU" sz="2000" b="1" dirty="0" smtClean="0"/>
              <a:t>процентах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489" y="6085948"/>
            <a:ext cx="8792098" cy="342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90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5977255">
              <a:lnSpc>
                <a:spcPct val="100000"/>
              </a:lnSpc>
              <a:spcBef>
                <a:spcPts val="110"/>
              </a:spcBef>
            </a:pPr>
            <a:r>
              <a:rPr dirty="0"/>
              <a:t>Спасибо</a:t>
            </a:r>
          </a:p>
          <a:p>
            <a:pPr marL="5977255">
              <a:lnSpc>
                <a:spcPct val="100000"/>
              </a:lnSpc>
            </a:pPr>
            <a:r>
              <a:rPr spc="5" dirty="0"/>
              <a:t>за</a:t>
            </a:r>
            <a:r>
              <a:rPr spc="-45" dirty="0"/>
              <a:t> </a:t>
            </a:r>
            <a:r>
              <a:rPr spc="-5" dirty="0"/>
              <a:t>внимание!</a:t>
            </a:r>
          </a:p>
        </p:txBody>
      </p:sp>
      <p:sp>
        <p:nvSpPr>
          <p:cNvPr id="3" name="object 3"/>
          <p:cNvSpPr/>
          <p:nvPr/>
        </p:nvSpPr>
        <p:spPr>
          <a:xfrm>
            <a:off x="13563600" y="734567"/>
            <a:ext cx="3815288" cy="22453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8507</TotalTime>
  <Words>613</Words>
  <Application>Microsoft Office PowerPoint</Application>
  <PresentationFormat>Произвольный</PresentationFormat>
  <Paragraphs>55</Paragraphs>
  <Slides>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Office Theme</vt:lpstr>
      <vt:lpstr>Visio</vt:lpstr>
      <vt:lpstr>Презентация PowerPoint</vt:lpstr>
      <vt:lpstr>Новые функциональные возможности версии 9.3  «Единой информационной системы в сфере закупок» </vt:lpstr>
      <vt:lpstr>1. Указание информации об авансе в извещение об осуществлении закупки</vt:lpstr>
      <vt:lpstr>2. Указание информации о «размере обеспечения гарантийных обязательств» в извещении об осуществлении закупки в отдельном блоке</vt:lpstr>
      <vt:lpstr>3. Блокирование приема изменений итогового протокола</vt:lpstr>
      <vt:lpstr>4. Повышение сервисности при формировании протокола отказа от заключения контракта и протокола признания участника уклонившимся</vt:lpstr>
      <vt:lpstr>5. Указание размера обеспечения исполнения контракта при закупках осуществляемых у СМП и СОНО (п.1 ч.1 ст.30 Закона № 44-ФЗ) (План-график закупок)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Коноплицкий Павел</dc:creator>
  <cp:lastModifiedBy>Петросов Арсен Валерьевич</cp:lastModifiedBy>
  <cp:revision>268</cp:revision>
  <dcterms:created xsi:type="dcterms:W3CDTF">2019-06-10T16:37:12Z</dcterms:created>
  <dcterms:modified xsi:type="dcterms:W3CDTF">2019-09-24T06:01:05Z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2019-05-28T00:00:00Z</vt:filetime>
  </property>
  <property fmtid="{D5CDD505-2E9C-101B-9397-08002B2CF9AE}" pid="3" name="Creator">
    <vt:lpwstr>Microsoft® PowerPoint® для Office 365</vt:lpwstr>
  </property>
  <property fmtid="{D5CDD505-2E9C-101B-9397-08002B2CF9AE}" pid="4" name="LastSaved">
    <vt:filetime>2019-06-10T00:00:00Z</vt:filetime>
  </property>
</Properties>
</file>